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4.xml" ContentType="application/vnd.openxmlformats-officedocument.presentationml.notesSlide+xml"/>
  <Override PartName="/ppt/notesMasters/notesMaster1.xml" ContentType="application/vnd.openxmlformats-officedocument.presentationml.notesMaster+xml"/>
  <Override PartName="/ppt/comments/comment1.xml" ContentType="application/vnd.openxmlformats-officedocument.presentationml.comments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commentAuthors.xml" ContentType="application/vnd.openxmlformats-officedocument.presentationml.commentAuthor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6" r:id="rId1"/>
    <p:sldMasterId id="2147483687" r:id="rId2"/>
    <p:sldMasterId id="2147483688" r:id="rId3"/>
  </p:sldMasterIdLst>
  <p:notesMasterIdLst>
    <p:notesMasterId r:id="rId18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</p:sldIdLst>
  <p:sldSz cx="9144000" cy="5143500" type="screen16x9"/>
  <p:notesSz cx="6858000" cy="9144000"/>
  <p:embeddedFontLst>
    <p:embeddedFont>
      <p:font typeface="Crimson Text" panose="020B0604020202020204" charset="0"/>
      <p:regular r:id="rId19"/>
      <p:bold r:id="rId20"/>
      <p:italic r:id="rId21"/>
      <p:boldItalic r:id="rId22"/>
    </p:embeddedFont>
    <p:embeddedFont>
      <p:font typeface="Crimson Text SemiBold" panose="020B0604020202020204" charset="0"/>
      <p:regular r:id="rId23"/>
      <p:bold r:id="rId24"/>
      <p:italic r:id="rId25"/>
      <p:boldItalic r:id="rId26"/>
    </p:embeddedFont>
    <p:embeddedFont>
      <p:font typeface="Libre Franklin" pitchFamily="2" charset="0"/>
      <p:regular r:id="rId27"/>
      <p:bold r:id="rId28"/>
      <p:italic r:id="rId29"/>
      <p:boldItalic r:id="rId30"/>
    </p:embeddedFont>
    <p:embeddedFont>
      <p:font typeface="Libre Franklin ExtraBold" pitchFamily="2" charset="0"/>
      <p:bold r:id="rId31"/>
      <p:boldItalic r:id="rId32"/>
    </p:embeddedFont>
    <p:embeddedFont>
      <p:font typeface="Libre Franklin ExtraLight" pitchFamily="2" charset="0"/>
      <p:regular r:id="rId33"/>
      <p:bold r:id="rId34"/>
      <p:italic r:id="rId35"/>
      <p:boldItalic r:id="rId36"/>
    </p:embeddedFont>
    <p:embeddedFont>
      <p:font typeface="Libre Franklin Light" pitchFamily="2" charset="0"/>
      <p:regular r:id="rId37"/>
      <p:bold r:id="rId38"/>
      <p:italic r:id="rId39"/>
      <p:boldItalic r:id="rId40"/>
    </p:embeddedFont>
    <p:embeddedFont>
      <p:font typeface="Libre Franklin SemiBold" pitchFamily="2" charset="0"/>
      <p:regular r:id="rId41"/>
      <p:bold r:id="rId42"/>
      <p:italic r:id="rId43"/>
      <p:boldItalic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indsey Spellman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3EA3EE4-1389-454E-91E5-698D7AE242D6}">
  <a:tblStyle styleId="{D3EA3EE4-1389-454E-91E5-698D7AE242D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363" y="4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9" Type="http://schemas.openxmlformats.org/officeDocument/2006/relationships/font" Target="fonts/font21.fntdata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42" Type="http://schemas.openxmlformats.org/officeDocument/2006/relationships/font" Target="fonts/font24.fntdata"/><Relationship Id="rId47" Type="http://schemas.openxmlformats.org/officeDocument/2006/relationships/viewProps" Target="viewProps.xml"/><Relationship Id="rId50" Type="http://schemas.openxmlformats.org/officeDocument/2006/relationships/customXml" Target="../customXml/item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font" Target="fonts/font11.fntdata"/><Relationship Id="rId11" Type="http://schemas.openxmlformats.org/officeDocument/2006/relationships/slide" Target="slides/slide8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font" Target="fonts/font19.fntdata"/><Relationship Id="rId40" Type="http://schemas.openxmlformats.org/officeDocument/2006/relationships/font" Target="fonts/font22.fntdata"/><Relationship Id="rId45" Type="http://schemas.openxmlformats.org/officeDocument/2006/relationships/commentAuthors" Target="commentAuthor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font" Target="fonts/font18.fntdata"/><Relationship Id="rId49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4" Type="http://schemas.openxmlformats.org/officeDocument/2006/relationships/font" Target="fonts/font26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Relationship Id="rId43" Type="http://schemas.openxmlformats.org/officeDocument/2006/relationships/font" Target="fonts/font25.fntdata"/><Relationship Id="rId48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customXml" Target="../customXml/item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font" Target="fonts/font20.fntdata"/><Relationship Id="rId46" Type="http://schemas.openxmlformats.org/officeDocument/2006/relationships/presProps" Target="presProps.xml"/><Relationship Id="rId20" Type="http://schemas.openxmlformats.org/officeDocument/2006/relationships/font" Target="fonts/font2.fntdata"/><Relationship Id="rId41" Type="http://schemas.openxmlformats.org/officeDocument/2006/relationships/font" Target="fonts/font2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3-07-31T16:32:40.982" idx="1">
    <p:pos x="232" y="549"/>
    <p:text>Eileen, I'll share a separate link for your website.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299610611b_0_3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2299610611b_0_3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2299610611b_0_4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2299610611b_0_4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25d834010a7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25d834010a7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Last bullet, separate them out;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Scienceis the easiest thing to buy intio; what we need is a solution;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2299610611b_0_7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Google Shape;346;g2299610611b_0_7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22ae1e5718d_0_2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22ae1e5718d_0_2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Last bullet, separate them out;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Scienceis the easiest thing to buy intio; what we need is a solution;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25d834010a7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Google Shape;383;g25d834010a7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2299610611b_0_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2299610611b_0_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2299610611b_0_3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2299610611b_0_3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Workplace shortage is 1; finance is 2; script has been flipped;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Look at what happened in 2.5y;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2022 was the worst year in non for profit systems; 60% of nonprofit systems are hitting one of their bond covenants;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non profits, 2020-2023 the % of revenue that labor reps has gone up by three percent; thats teh story of productivity; YOU HAVE TO MAKE UP FOR HAT SOMEWHER ELSEP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Productivity not thru a widget; ITS ITH THE WORKFORCE; teh widgets ive experienced over the last 10 y IS NOT GOING TO WORK;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PLATFORM; THIS IS NOT A WIDGET;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2299610611b_0_3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2299610611b_0_3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Because labor force out of cotno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foremost in the minds of execs at a system like UPMC;</a:t>
            </a:r>
            <a:br>
              <a:rPr lang="en"/>
            </a:br>
            <a:r>
              <a:rPr lang="en"/>
              <a:t>1-10 worfoplace shortage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2299610611b_0_3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2" name="Google Shape;242;g2299610611b_0_3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2C3052"/>
              </a:buClr>
              <a:buSzPts val="1500"/>
              <a:buChar char="●"/>
            </a:pPr>
            <a:r>
              <a:rPr lang="en" sz="1500">
                <a:solidFill>
                  <a:srgbClr val="2C305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Clinical documentation is the leading cause of burnout, resulting in partial notes that don’t capture the whole story.</a:t>
            </a:r>
            <a:endParaRPr sz="1500">
              <a:solidFill>
                <a:srgbClr val="2C3052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lvl="0" indent="-323850" algn="l" rtl="0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rgbClr val="2C3052"/>
              </a:buClr>
              <a:buSzPts val="1500"/>
              <a:buChar char="●"/>
            </a:pPr>
            <a:r>
              <a:rPr lang="en" sz="1500">
                <a:solidFill>
                  <a:srgbClr val="2C305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Nearly ⅔ of all doctors are experiencing one symptom of burnout, contributing to inaccurate billing and coding.</a:t>
            </a:r>
            <a:endParaRPr sz="1500">
              <a:solidFill>
                <a:srgbClr val="2C3052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22ae1e5718d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0" name="Google Shape;270;g22ae1e5718d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2C3052"/>
              </a:buClr>
              <a:buSzPts val="1500"/>
              <a:buChar char="●"/>
            </a:pPr>
            <a:r>
              <a:rPr lang="en" sz="1500">
                <a:solidFill>
                  <a:srgbClr val="2C305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Clinical documentation is the leading cause of burnout, resulting in partial notes that don’t capture the whole story.</a:t>
            </a:r>
            <a:endParaRPr sz="1500">
              <a:solidFill>
                <a:srgbClr val="2C3052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lvl="0" indent="-323850" algn="l" rtl="0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rgbClr val="2C3052"/>
              </a:buClr>
              <a:buSzPts val="1500"/>
              <a:buChar char="●"/>
            </a:pPr>
            <a:r>
              <a:rPr lang="en" sz="1500">
                <a:solidFill>
                  <a:srgbClr val="2C305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Nearly ⅔ of all doctors are experiencing one symptom of burnout, contributing to inaccurate billing and coding.</a:t>
            </a:r>
            <a:endParaRPr sz="1500">
              <a:solidFill>
                <a:srgbClr val="2C3052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22ae1e5718d_0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9" name="Google Shape;279;g22ae1e5718d_0_1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2C3052"/>
              </a:buClr>
              <a:buSzPts val="1500"/>
              <a:buChar char="●"/>
            </a:pPr>
            <a:r>
              <a:rPr lang="en" sz="1500">
                <a:solidFill>
                  <a:srgbClr val="2C305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Clinical documentation is the leading cause of burnout, resulting in partial notes that don’t capture the whole story.</a:t>
            </a:r>
            <a:endParaRPr sz="1500">
              <a:solidFill>
                <a:srgbClr val="2C3052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lvl="0" indent="-323850" algn="l" rtl="0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rgbClr val="2C3052"/>
              </a:buClr>
              <a:buSzPts val="1500"/>
              <a:buChar char="●"/>
            </a:pPr>
            <a:r>
              <a:rPr lang="en" sz="1500">
                <a:solidFill>
                  <a:srgbClr val="2C305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Nearly ⅔ of all doctors are experiencing one symptom of burnout, contributing to inaccurate billing and coding.</a:t>
            </a:r>
            <a:endParaRPr sz="1500">
              <a:solidFill>
                <a:srgbClr val="2C3052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22ae1e5718d_0_2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22ae1e5718d_0_2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Last bullet, separate them out;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Scienceis the easiest thing to buy intio; what we need is a solution;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22ae1e5718d_0_2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6" name="Google Shape;316;g22ae1e5718d_0_2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2C3052"/>
              </a:buClr>
              <a:buSzPts val="1500"/>
              <a:buChar char="●"/>
            </a:pPr>
            <a:r>
              <a:rPr lang="en" sz="1500">
                <a:solidFill>
                  <a:srgbClr val="2C305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Clinical documentation is the leading cause of burnout, resulting in partial notes that don’t capture the whole story.</a:t>
            </a:r>
            <a:endParaRPr sz="1500">
              <a:solidFill>
                <a:srgbClr val="2C3052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lvl="0" indent="-323850" algn="l" rtl="0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rgbClr val="2C3052"/>
              </a:buClr>
              <a:buSzPts val="1500"/>
              <a:buChar char="●"/>
            </a:pPr>
            <a:r>
              <a:rPr lang="en" sz="1500">
                <a:solidFill>
                  <a:srgbClr val="2C305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Nearly ⅔ of all doctors are experiencing one symptom of burnout, contributing to inaccurate billing and coding.</a:t>
            </a:r>
            <a:endParaRPr sz="1500">
              <a:solidFill>
                <a:srgbClr val="2C3052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2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3" name="Google Shape;83;p2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5" name="Google Shape;85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88" name="Google Shape;88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2" name="Google Shape;92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divider: violet black">
  <p:cSld name="Section divider: violet black">
    <p:bg>
      <p:bgPr>
        <a:solidFill>
          <a:srgbClr val="22253F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6"/>
          <p:cNvSpPr txBox="1">
            <a:spLocks noGrp="1"/>
          </p:cNvSpPr>
          <p:nvPr>
            <p:ph type="subTitle" idx="1"/>
          </p:nvPr>
        </p:nvSpPr>
        <p:spPr>
          <a:xfrm>
            <a:off x="3100200" y="1645363"/>
            <a:ext cx="29436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5F3EB"/>
              </a:buClr>
              <a:buSzPts val="1200"/>
              <a:buNone/>
              <a:defRPr sz="1200">
                <a:solidFill>
                  <a:srgbClr val="F5F3EB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5F3EB"/>
              </a:buClr>
              <a:buSzPts val="1200"/>
              <a:buNone/>
              <a:defRPr sz="1200">
                <a:solidFill>
                  <a:srgbClr val="F5F3EB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5F3EB"/>
              </a:buClr>
              <a:buSzPts val="1200"/>
              <a:buNone/>
              <a:defRPr sz="1200">
                <a:solidFill>
                  <a:srgbClr val="F5F3EB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5F3EB"/>
              </a:buClr>
              <a:buSzPts val="1200"/>
              <a:buNone/>
              <a:defRPr sz="1200">
                <a:solidFill>
                  <a:srgbClr val="F5F3EB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5F3EB"/>
              </a:buClr>
              <a:buSzPts val="1200"/>
              <a:buNone/>
              <a:defRPr sz="1200">
                <a:solidFill>
                  <a:srgbClr val="F5F3EB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5F3EB"/>
              </a:buClr>
              <a:buSzPts val="1200"/>
              <a:buNone/>
              <a:defRPr sz="1200">
                <a:solidFill>
                  <a:srgbClr val="F5F3EB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5F3EB"/>
              </a:buClr>
              <a:buSzPts val="1200"/>
              <a:buNone/>
              <a:defRPr sz="1200">
                <a:solidFill>
                  <a:srgbClr val="F5F3EB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F5F3EB"/>
              </a:buClr>
              <a:buSzPts val="1200"/>
              <a:buNone/>
              <a:defRPr sz="1200">
                <a:solidFill>
                  <a:srgbClr val="F5F3EB"/>
                </a:solidFill>
              </a:defRPr>
            </a:lvl9pPr>
          </a:lstStyle>
          <a:p>
            <a:endParaRPr/>
          </a:p>
        </p:txBody>
      </p:sp>
      <p:sp>
        <p:nvSpPr>
          <p:cNvPr id="102" name="Google Shape;102;p26"/>
          <p:cNvSpPr txBox="1">
            <a:spLocks noGrp="1"/>
          </p:cNvSpPr>
          <p:nvPr>
            <p:ph type="title"/>
          </p:nvPr>
        </p:nvSpPr>
        <p:spPr>
          <a:xfrm>
            <a:off x="1786650" y="1993950"/>
            <a:ext cx="5560200" cy="8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F3EB"/>
              </a:buClr>
              <a:buSzPts val="4500"/>
              <a:buNone/>
              <a:defRPr sz="4500">
                <a:solidFill>
                  <a:srgbClr val="F5F3EB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2">
  <p:cSld name="CUSTOM_1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8"/>
          <p:cNvSpPr/>
          <p:nvPr/>
        </p:nvSpPr>
        <p:spPr>
          <a:xfrm>
            <a:off x="387900" y="1342625"/>
            <a:ext cx="1815900" cy="2726100"/>
          </a:xfrm>
          <a:prstGeom prst="roundRect">
            <a:avLst>
              <a:gd name="adj" fmla="val 11041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28"/>
          <p:cNvSpPr txBox="1"/>
          <p:nvPr/>
        </p:nvSpPr>
        <p:spPr>
          <a:xfrm>
            <a:off x="577400" y="1199675"/>
            <a:ext cx="1031700" cy="338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none" strike="noStrike" cap="none">
              <a:solidFill>
                <a:schemeClr val="accen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09" name="Google Shape;109;p28"/>
          <p:cNvSpPr/>
          <p:nvPr/>
        </p:nvSpPr>
        <p:spPr>
          <a:xfrm>
            <a:off x="2511400" y="1342625"/>
            <a:ext cx="1815900" cy="2726100"/>
          </a:xfrm>
          <a:prstGeom prst="roundRect">
            <a:avLst>
              <a:gd name="adj" fmla="val 11041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28"/>
          <p:cNvSpPr txBox="1"/>
          <p:nvPr/>
        </p:nvSpPr>
        <p:spPr>
          <a:xfrm>
            <a:off x="2700900" y="1199675"/>
            <a:ext cx="1234200" cy="338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none" strike="noStrike" cap="none">
              <a:solidFill>
                <a:schemeClr val="accen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11" name="Google Shape;111;p28"/>
          <p:cNvSpPr/>
          <p:nvPr/>
        </p:nvSpPr>
        <p:spPr>
          <a:xfrm>
            <a:off x="4634900" y="1342625"/>
            <a:ext cx="1815900" cy="2726100"/>
          </a:xfrm>
          <a:prstGeom prst="roundRect">
            <a:avLst>
              <a:gd name="adj" fmla="val 11041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28"/>
          <p:cNvSpPr txBox="1"/>
          <p:nvPr/>
        </p:nvSpPr>
        <p:spPr>
          <a:xfrm>
            <a:off x="4824400" y="1199675"/>
            <a:ext cx="1062600" cy="338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none" strike="noStrike" cap="none">
              <a:solidFill>
                <a:schemeClr val="accen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13" name="Google Shape;113;p28"/>
          <p:cNvSpPr/>
          <p:nvPr/>
        </p:nvSpPr>
        <p:spPr>
          <a:xfrm>
            <a:off x="6758400" y="1342625"/>
            <a:ext cx="1815900" cy="2726100"/>
          </a:xfrm>
          <a:prstGeom prst="roundRect">
            <a:avLst>
              <a:gd name="adj" fmla="val 11041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28"/>
          <p:cNvSpPr txBox="1"/>
          <p:nvPr/>
        </p:nvSpPr>
        <p:spPr>
          <a:xfrm>
            <a:off x="6947900" y="1199675"/>
            <a:ext cx="1234200" cy="338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none" strike="noStrike" cap="none">
              <a:solidFill>
                <a:schemeClr val="accen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15" name="Google Shape;115;p28"/>
          <p:cNvSpPr txBox="1">
            <a:spLocks noGrp="1"/>
          </p:cNvSpPr>
          <p:nvPr>
            <p:ph type="title"/>
          </p:nvPr>
        </p:nvSpPr>
        <p:spPr>
          <a:xfrm>
            <a:off x="311700" y="327475"/>
            <a:ext cx="8224200" cy="6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16" name="Google Shape;116;p28"/>
          <p:cNvSpPr>
            <a:spLocks noGrp="1"/>
          </p:cNvSpPr>
          <p:nvPr>
            <p:ph type="pic" idx="2"/>
          </p:nvPr>
        </p:nvSpPr>
        <p:spPr>
          <a:xfrm>
            <a:off x="573800" y="1544775"/>
            <a:ext cx="1437300" cy="1065000"/>
          </a:xfrm>
          <a:prstGeom prst="rect">
            <a:avLst/>
          </a:prstGeom>
          <a:noFill/>
          <a:ln>
            <a:noFill/>
          </a:ln>
        </p:spPr>
      </p:sp>
      <p:sp>
        <p:nvSpPr>
          <p:cNvPr id="117" name="Google Shape;117;p28"/>
          <p:cNvSpPr>
            <a:spLocks noGrp="1"/>
          </p:cNvSpPr>
          <p:nvPr>
            <p:ph type="pic" idx="3"/>
          </p:nvPr>
        </p:nvSpPr>
        <p:spPr>
          <a:xfrm>
            <a:off x="2700700" y="1544775"/>
            <a:ext cx="1437300" cy="1065000"/>
          </a:xfrm>
          <a:prstGeom prst="rect">
            <a:avLst/>
          </a:prstGeom>
          <a:noFill/>
          <a:ln>
            <a:noFill/>
          </a:ln>
        </p:spPr>
      </p:sp>
      <p:sp>
        <p:nvSpPr>
          <p:cNvPr id="118" name="Google Shape;118;p28"/>
          <p:cNvSpPr>
            <a:spLocks noGrp="1"/>
          </p:cNvSpPr>
          <p:nvPr>
            <p:ph type="pic" idx="4"/>
          </p:nvPr>
        </p:nvSpPr>
        <p:spPr>
          <a:xfrm>
            <a:off x="4824200" y="1544775"/>
            <a:ext cx="1437300" cy="1065000"/>
          </a:xfrm>
          <a:prstGeom prst="rect">
            <a:avLst/>
          </a:prstGeom>
          <a:noFill/>
          <a:ln>
            <a:noFill/>
          </a:ln>
        </p:spPr>
      </p:sp>
      <p:sp>
        <p:nvSpPr>
          <p:cNvPr id="119" name="Google Shape;119;p28"/>
          <p:cNvSpPr>
            <a:spLocks noGrp="1"/>
          </p:cNvSpPr>
          <p:nvPr>
            <p:ph type="pic" idx="5"/>
          </p:nvPr>
        </p:nvSpPr>
        <p:spPr>
          <a:xfrm>
            <a:off x="6947700" y="1544775"/>
            <a:ext cx="1437300" cy="1065000"/>
          </a:xfrm>
          <a:prstGeom prst="rect">
            <a:avLst/>
          </a:prstGeom>
          <a:noFill/>
          <a:ln>
            <a:noFill/>
          </a:ln>
        </p:spPr>
      </p:sp>
      <p:sp>
        <p:nvSpPr>
          <p:cNvPr id="120" name="Google Shape;120;p28"/>
          <p:cNvSpPr txBox="1">
            <a:spLocks noGrp="1"/>
          </p:cNvSpPr>
          <p:nvPr>
            <p:ph type="subTitle" idx="1"/>
          </p:nvPr>
        </p:nvSpPr>
        <p:spPr>
          <a:xfrm>
            <a:off x="617000" y="1152725"/>
            <a:ext cx="952500" cy="2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Libre Franklin SemiBold"/>
              <a:buNone/>
              <a:defRPr sz="1100">
                <a:latin typeface="Libre Franklin SemiBold"/>
                <a:ea typeface="Libre Franklin SemiBold"/>
                <a:cs typeface="Libre Franklin SemiBold"/>
                <a:sym typeface="Libre Franklin SemiBold"/>
              </a:defRPr>
            </a:lvl1pPr>
            <a:lvl2pPr lvl="1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Libre Franklin SemiBold"/>
              <a:buNone/>
              <a:defRPr sz="1100">
                <a:latin typeface="Libre Franklin SemiBold"/>
                <a:ea typeface="Libre Franklin SemiBold"/>
                <a:cs typeface="Libre Franklin SemiBold"/>
                <a:sym typeface="Libre Franklin SemiBold"/>
              </a:defRPr>
            </a:lvl2pPr>
            <a:lvl3pPr lvl="2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Libre Franklin SemiBold"/>
              <a:buNone/>
              <a:defRPr sz="1100">
                <a:latin typeface="Libre Franklin SemiBold"/>
                <a:ea typeface="Libre Franklin SemiBold"/>
                <a:cs typeface="Libre Franklin SemiBold"/>
                <a:sym typeface="Libre Franklin SemiBold"/>
              </a:defRPr>
            </a:lvl3pPr>
            <a:lvl4pPr lvl="3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Libre Franklin SemiBold"/>
              <a:buNone/>
              <a:defRPr sz="1100">
                <a:latin typeface="Libre Franklin SemiBold"/>
                <a:ea typeface="Libre Franklin SemiBold"/>
                <a:cs typeface="Libre Franklin SemiBold"/>
                <a:sym typeface="Libre Franklin SemiBold"/>
              </a:defRPr>
            </a:lvl4pPr>
            <a:lvl5pPr lvl="4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Libre Franklin SemiBold"/>
              <a:buNone/>
              <a:defRPr sz="1100">
                <a:latin typeface="Libre Franklin SemiBold"/>
                <a:ea typeface="Libre Franklin SemiBold"/>
                <a:cs typeface="Libre Franklin SemiBold"/>
                <a:sym typeface="Libre Franklin SemiBold"/>
              </a:defRPr>
            </a:lvl5pPr>
            <a:lvl6pPr lvl="5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Libre Franklin SemiBold"/>
              <a:buNone/>
              <a:defRPr sz="1100">
                <a:latin typeface="Libre Franklin SemiBold"/>
                <a:ea typeface="Libre Franklin SemiBold"/>
                <a:cs typeface="Libre Franklin SemiBold"/>
                <a:sym typeface="Libre Franklin SemiBold"/>
              </a:defRPr>
            </a:lvl6pPr>
            <a:lvl7pPr lvl="6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Libre Franklin SemiBold"/>
              <a:buNone/>
              <a:defRPr sz="1100">
                <a:latin typeface="Libre Franklin SemiBold"/>
                <a:ea typeface="Libre Franklin SemiBold"/>
                <a:cs typeface="Libre Franklin SemiBold"/>
                <a:sym typeface="Libre Franklin SemiBold"/>
              </a:defRPr>
            </a:lvl7pPr>
            <a:lvl8pPr lvl="7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Libre Franklin SemiBold"/>
              <a:buNone/>
              <a:defRPr sz="1100">
                <a:latin typeface="Libre Franklin SemiBold"/>
                <a:ea typeface="Libre Franklin SemiBold"/>
                <a:cs typeface="Libre Franklin SemiBold"/>
                <a:sym typeface="Libre Franklin SemiBold"/>
              </a:defRPr>
            </a:lvl8pPr>
            <a:lvl9pPr lvl="8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100"/>
              <a:buFont typeface="Libre Franklin SemiBold"/>
              <a:buNone/>
              <a:defRPr sz="1100">
                <a:latin typeface="Libre Franklin SemiBold"/>
                <a:ea typeface="Libre Franklin SemiBold"/>
                <a:cs typeface="Libre Franklin SemiBold"/>
                <a:sym typeface="Libre Franklin SemiBold"/>
              </a:defRPr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subTitle" idx="6"/>
          </p:nvPr>
        </p:nvSpPr>
        <p:spPr>
          <a:xfrm>
            <a:off x="2740500" y="1152725"/>
            <a:ext cx="952500" cy="2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Libre Franklin SemiBold"/>
              <a:buNone/>
              <a:defRPr sz="1100">
                <a:latin typeface="Libre Franklin SemiBold"/>
                <a:ea typeface="Libre Franklin SemiBold"/>
                <a:cs typeface="Libre Franklin SemiBold"/>
                <a:sym typeface="Libre Franklin SemiBold"/>
              </a:defRPr>
            </a:lvl1pPr>
            <a:lvl2pPr lvl="1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Libre Franklin SemiBold"/>
              <a:buNone/>
              <a:defRPr sz="1100">
                <a:latin typeface="Libre Franklin SemiBold"/>
                <a:ea typeface="Libre Franklin SemiBold"/>
                <a:cs typeface="Libre Franklin SemiBold"/>
                <a:sym typeface="Libre Franklin SemiBold"/>
              </a:defRPr>
            </a:lvl2pPr>
            <a:lvl3pPr lvl="2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Libre Franklin SemiBold"/>
              <a:buNone/>
              <a:defRPr sz="1100">
                <a:latin typeface="Libre Franklin SemiBold"/>
                <a:ea typeface="Libre Franklin SemiBold"/>
                <a:cs typeface="Libre Franklin SemiBold"/>
                <a:sym typeface="Libre Franklin SemiBold"/>
              </a:defRPr>
            </a:lvl3pPr>
            <a:lvl4pPr lvl="3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Libre Franklin SemiBold"/>
              <a:buNone/>
              <a:defRPr sz="1100">
                <a:latin typeface="Libre Franklin SemiBold"/>
                <a:ea typeface="Libre Franklin SemiBold"/>
                <a:cs typeface="Libre Franklin SemiBold"/>
                <a:sym typeface="Libre Franklin SemiBold"/>
              </a:defRPr>
            </a:lvl4pPr>
            <a:lvl5pPr lvl="4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Libre Franklin SemiBold"/>
              <a:buNone/>
              <a:defRPr sz="1100">
                <a:latin typeface="Libre Franklin SemiBold"/>
                <a:ea typeface="Libre Franklin SemiBold"/>
                <a:cs typeface="Libre Franklin SemiBold"/>
                <a:sym typeface="Libre Franklin SemiBold"/>
              </a:defRPr>
            </a:lvl5pPr>
            <a:lvl6pPr lvl="5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Libre Franklin SemiBold"/>
              <a:buNone/>
              <a:defRPr sz="1100">
                <a:latin typeface="Libre Franklin SemiBold"/>
                <a:ea typeface="Libre Franklin SemiBold"/>
                <a:cs typeface="Libre Franklin SemiBold"/>
                <a:sym typeface="Libre Franklin SemiBold"/>
              </a:defRPr>
            </a:lvl6pPr>
            <a:lvl7pPr lvl="6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Libre Franklin SemiBold"/>
              <a:buNone/>
              <a:defRPr sz="1100">
                <a:latin typeface="Libre Franklin SemiBold"/>
                <a:ea typeface="Libre Franklin SemiBold"/>
                <a:cs typeface="Libre Franklin SemiBold"/>
                <a:sym typeface="Libre Franklin SemiBold"/>
              </a:defRPr>
            </a:lvl7pPr>
            <a:lvl8pPr lvl="7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Libre Franklin SemiBold"/>
              <a:buNone/>
              <a:defRPr sz="1100">
                <a:latin typeface="Libre Franklin SemiBold"/>
                <a:ea typeface="Libre Franklin SemiBold"/>
                <a:cs typeface="Libre Franklin SemiBold"/>
                <a:sym typeface="Libre Franklin SemiBold"/>
              </a:defRPr>
            </a:lvl8pPr>
            <a:lvl9pPr lvl="8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100"/>
              <a:buFont typeface="Libre Franklin SemiBold"/>
              <a:buNone/>
              <a:defRPr sz="1100">
                <a:latin typeface="Libre Franklin SemiBold"/>
                <a:ea typeface="Libre Franklin SemiBold"/>
                <a:cs typeface="Libre Franklin SemiBold"/>
                <a:sym typeface="Libre Franklin SemiBold"/>
              </a:defRPr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subTitle" idx="7"/>
          </p:nvPr>
        </p:nvSpPr>
        <p:spPr>
          <a:xfrm>
            <a:off x="4870500" y="1152725"/>
            <a:ext cx="952500" cy="2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Libre Franklin SemiBold"/>
              <a:buNone/>
              <a:defRPr sz="1100">
                <a:latin typeface="Libre Franklin SemiBold"/>
                <a:ea typeface="Libre Franklin SemiBold"/>
                <a:cs typeface="Libre Franklin SemiBold"/>
                <a:sym typeface="Libre Franklin SemiBold"/>
              </a:defRPr>
            </a:lvl1pPr>
            <a:lvl2pPr lvl="1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Libre Franklin SemiBold"/>
              <a:buNone/>
              <a:defRPr sz="1100">
                <a:latin typeface="Libre Franklin SemiBold"/>
                <a:ea typeface="Libre Franklin SemiBold"/>
                <a:cs typeface="Libre Franklin SemiBold"/>
                <a:sym typeface="Libre Franklin SemiBold"/>
              </a:defRPr>
            </a:lvl2pPr>
            <a:lvl3pPr lvl="2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Libre Franklin SemiBold"/>
              <a:buNone/>
              <a:defRPr sz="1100">
                <a:latin typeface="Libre Franklin SemiBold"/>
                <a:ea typeface="Libre Franklin SemiBold"/>
                <a:cs typeface="Libre Franklin SemiBold"/>
                <a:sym typeface="Libre Franklin SemiBold"/>
              </a:defRPr>
            </a:lvl3pPr>
            <a:lvl4pPr lvl="3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Libre Franklin SemiBold"/>
              <a:buNone/>
              <a:defRPr sz="1100">
                <a:latin typeface="Libre Franklin SemiBold"/>
                <a:ea typeface="Libre Franklin SemiBold"/>
                <a:cs typeface="Libre Franklin SemiBold"/>
                <a:sym typeface="Libre Franklin SemiBold"/>
              </a:defRPr>
            </a:lvl4pPr>
            <a:lvl5pPr lvl="4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Libre Franklin SemiBold"/>
              <a:buNone/>
              <a:defRPr sz="1100">
                <a:latin typeface="Libre Franklin SemiBold"/>
                <a:ea typeface="Libre Franklin SemiBold"/>
                <a:cs typeface="Libre Franklin SemiBold"/>
                <a:sym typeface="Libre Franklin SemiBold"/>
              </a:defRPr>
            </a:lvl5pPr>
            <a:lvl6pPr lvl="5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Libre Franklin SemiBold"/>
              <a:buNone/>
              <a:defRPr sz="1100">
                <a:latin typeface="Libre Franklin SemiBold"/>
                <a:ea typeface="Libre Franklin SemiBold"/>
                <a:cs typeface="Libre Franklin SemiBold"/>
                <a:sym typeface="Libre Franklin SemiBold"/>
              </a:defRPr>
            </a:lvl6pPr>
            <a:lvl7pPr lvl="6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Libre Franklin SemiBold"/>
              <a:buNone/>
              <a:defRPr sz="1100">
                <a:latin typeface="Libre Franklin SemiBold"/>
                <a:ea typeface="Libre Franklin SemiBold"/>
                <a:cs typeface="Libre Franklin SemiBold"/>
                <a:sym typeface="Libre Franklin SemiBold"/>
              </a:defRPr>
            </a:lvl7pPr>
            <a:lvl8pPr lvl="7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Libre Franklin SemiBold"/>
              <a:buNone/>
              <a:defRPr sz="1100">
                <a:latin typeface="Libre Franklin SemiBold"/>
                <a:ea typeface="Libre Franklin SemiBold"/>
                <a:cs typeface="Libre Franklin SemiBold"/>
                <a:sym typeface="Libre Franklin SemiBold"/>
              </a:defRPr>
            </a:lvl8pPr>
            <a:lvl9pPr lvl="8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100"/>
              <a:buFont typeface="Libre Franklin SemiBold"/>
              <a:buNone/>
              <a:defRPr sz="1100">
                <a:latin typeface="Libre Franklin SemiBold"/>
                <a:ea typeface="Libre Franklin SemiBold"/>
                <a:cs typeface="Libre Franklin SemiBold"/>
                <a:sym typeface="Libre Franklin SemiBold"/>
              </a:defRPr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subTitle" idx="8"/>
          </p:nvPr>
        </p:nvSpPr>
        <p:spPr>
          <a:xfrm>
            <a:off x="7018400" y="1152725"/>
            <a:ext cx="952500" cy="2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Libre Franklin SemiBold"/>
              <a:buNone/>
              <a:defRPr sz="1100">
                <a:latin typeface="Libre Franklin SemiBold"/>
                <a:ea typeface="Libre Franklin SemiBold"/>
                <a:cs typeface="Libre Franklin SemiBold"/>
                <a:sym typeface="Libre Franklin SemiBold"/>
              </a:defRPr>
            </a:lvl1pPr>
            <a:lvl2pPr lvl="1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Libre Franklin SemiBold"/>
              <a:buNone/>
              <a:defRPr sz="1100">
                <a:latin typeface="Libre Franklin SemiBold"/>
                <a:ea typeface="Libre Franklin SemiBold"/>
                <a:cs typeface="Libre Franklin SemiBold"/>
                <a:sym typeface="Libre Franklin SemiBold"/>
              </a:defRPr>
            </a:lvl2pPr>
            <a:lvl3pPr lvl="2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Libre Franklin SemiBold"/>
              <a:buNone/>
              <a:defRPr sz="1100">
                <a:latin typeface="Libre Franklin SemiBold"/>
                <a:ea typeface="Libre Franklin SemiBold"/>
                <a:cs typeface="Libre Franklin SemiBold"/>
                <a:sym typeface="Libre Franklin SemiBold"/>
              </a:defRPr>
            </a:lvl3pPr>
            <a:lvl4pPr lvl="3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Libre Franklin SemiBold"/>
              <a:buNone/>
              <a:defRPr sz="1100">
                <a:latin typeface="Libre Franklin SemiBold"/>
                <a:ea typeface="Libre Franklin SemiBold"/>
                <a:cs typeface="Libre Franklin SemiBold"/>
                <a:sym typeface="Libre Franklin SemiBold"/>
              </a:defRPr>
            </a:lvl4pPr>
            <a:lvl5pPr lvl="4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Libre Franklin SemiBold"/>
              <a:buNone/>
              <a:defRPr sz="1100">
                <a:latin typeface="Libre Franklin SemiBold"/>
                <a:ea typeface="Libre Franklin SemiBold"/>
                <a:cs typeface="Libre Franklin SemiBold"/>
                <a:sym typeface="Libre Franklin SemiBold"/>
              </a:defRPr>
            </a:lvl5pPr>
            <a:lvl6pPr lvl="5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Libre Franklin SemiBold"/>
              <a:buNone/>
              <a:defRPr sz="1100">
                <a:latin typeface="Libre Franklin SemiBold"/>
                <a:ea typeface="Libre Franklin SemiBold"/>
                <a:cs typeface="Libre Franklin SemiBold"/>
                <a:sym typeface="Libre Franklin SemiBold"/>
              </a:defRPr>
            </a:lvl6pPr>
            <a:lvl7pPr lvl="6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Libre Franklin SemiBold"/>
              <a:buNone/>
              <a:defRPr sz="1100">
                <a:latin typeface="Libre Franklin SemiBold"/>
                <a:ea typeface="Libre Franklin SemiBold"/>
                <a:cs typeface="Libre Franklin SemiBold"/>
                <a:sym typeface="Libre Franklin SemiBold"/>
              </a:defRPr>
            </a:lvl7pPr>
            <a:lvl8pPr lvl="7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Libre Franklin SemiBold"/>
              <a:buNone/>
              <a:defRPr sz="1100">
                <a:latin typeface="Libre Franklin SemiBold"/>
                <a:ea typeface="Libre Franklin SemiBold"/>
                <a:cs typeface="Libre Franklin SemiBold"/>
                <a:sym typeface="Libre Franklin SemiBold"/>
              </a:defRPr>
            </a:lvl8pPr>
            <a:lvl9pPr lvl="8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100"/>
              <a:buFont typeface="Libre Franklin SemiBold"/>
              <a:buNone/>
              <a:defRPr sz="1100">
                <a:latin typeface="Libre Franklin SemiBold"/>
                <a:ea typeface="Libre Franklin SemiBold"/>
                <a:cs typeface="Libre Franklin SemiBold"/>
                <a:sym typeface="Libre Franklin SemiBold"/>
              </a:defRPr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ubTitle" idx="9"/>
          </p:nvPr>
        </p:nvSpPr>
        <p:spPr>
          <a:xfrm>
            <a:off x="577400" y="2742025"/>
            <a:ext cx="1437300" cy="10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ibre Franklin"/>
              <a:buNone/>
              <a:defRPr sz="1000"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Libre Franklin SemiBold"/>
              <a:buNone/>
              <a:defRPr sz="1000">
                <a:latin typeface="Libre Franklin SemiBold"/>
                <a:ea typeface="Libre Franklin SemiBold"/>
                <a:cs typeface="Libre Franklin SemiBold"/>
                <a:sym typeface="Libre Franklin SemiBold"/>
              </a:defRPr>
            </a:lvl2pPr>
            <a:lvl3pPr lvl="2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Libre Franklin SemiBold"/>
              <a:buNone/>
              <a:defRPr sz="1000">
                <a:latin typeface="Libre Franklin SemiBold"/>
                <a:ea typeface="Libre Franklin SemiBold"/>
                <a:cs typeface="Libre Franklin SemiBold"/>
                <a:sym typeface="Libre Franklin SemiBold"/>
              </a:defRPr>
            </a:lvl3pPr>
            <a:lvl4pPr lvl="3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Libre Franklin SemiBold"/>
              <a:buNone/>
              <a:defRPr sz="1000">
                <a:latin typeface="Libre Franklin SemiBold"/>
                <a:ea typeface="Libre Franklin SemiBold"/>
                <a:cs typeface="Libre Franklin SemiBold"/>
                <a:sym typeface="Libre Franklin SemiBold"/>
              </a:defRPr>
            </a:lvl4pPr>
            <a:lvl5pPr lvl="4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Libre Franklin SemiBold"/>
              <a:buNone/>
              <a:defRPr sz="1000">
                <a:latin typeface="Libre Franklin SemiBold"/>
                <a:ea typeface="Libre Franklin SemiBold"/>
                <a:cs typeface="Libre Franklin SemiBold"/>
                <a:sym typeface="Libre Franklin SemiBold"/>
              </a:defRPr>
            </a:lvl5pPr>
            <a:lvl6pPr lvl="5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Libre Franklin SemiBold"/>
              <a:buNone/>
              <a:defRPr sz="1000">
                <a:latin typeface="Libre Franklin SemiBold"/>
                <a:ea typeface="Libre Franklin SemiBold"/>
                <a:cs typeface="Libre Franklin SemiBold"/>
                <a:sym typeface="Libre Franklin SemiBold"/>
              </a:defRPr>
            </a:lvl6pPr>
            <a:lvl7pPr lvl="6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Libre Franklin SemiBold"/>
              <a:buNone/>
              <a:defRPr sz="1000">
                <a:latin typeface="Libre Franklin SemiBold"/>
                <a:ea typeface="Libre Franklin SemiBold"/>
                <a:cs typeface="Libre Franklin SemiBold"/>
                <a:sym typeface="Libre Franklin SemiBold"/>
              </a:defRPr>
            </a:lvl7pPr>
            <a:lvl8pPr lvl="7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Libre Franklin SemiBold"/>
              <a:buNone/>
              <a:defRPr sz="1000">
                <a:latin typeface="Libre Franklin SemiBold"/>
                <a:ea typeface="Libre Franklin SemiBold"/>
                <a:cs typeface="Libre Franklin SemiBold"/>
                <a:sym typeface="Libre Franklin SemiBold"/>
              </a:defRPr>
            </a:lvl8pPr>
            <a:lvl9pPr lvl="8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000"/>
              <a:buFont typeface="Libre Franklin SemiBold"/>
              <a:buNone/>
              <a:defRPr sz="1000">
                <a:latin typeface="Libre Franklin SemiBold"/>
                <a:ea typeface="Libre Franklin SemiBold"/>
                <a:cs typeface="Libre Franklin SemiBold"/>
                <a:sym typeface="Libre Franklin SemiBold"/>
              </a:defRPr>
            </a:lvl9pPr>
          </a:lstStyle>
          <a:p>
            <a:endParaRPr/>
          </a:p>
        </p:txBody>
      </p:sp>
      <p:sp>
        <p:nvSpPr>
          <p:cNvPr id="125" name="Google Shape;125;p28"/>
          <p:cNvSpPr txBox="1">
            <a:spLocks noGrp="1"/>
          </p:cNvSpPr>
          <p:nvPr>
            <p:ph type="subTitle" idx="13"/>
          </p:nvPr>
        </p:nvSpPr>
        <p:spPr>
          <a:xfrm>
            <a:off x="2700700" y="2742025"/>
            <a:ext cx="1437300" cy="10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ibre Franklin"/>
              <a:buNone/>
              <a:defRPr sz="1000"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Libre Franklin SemiBold"/>
              <a:buNone/>
              <a:defRPr sz="1000">
                <a:latin typeface="Libre Franklin SemiBold"/>
                <a:ea typeface="Libre Franklin SemiBold"/>
                <a:cs typeface="Libre Franklin SemiBold"/>
                <a:sym typeface="Libre Franklin SemiBold"/>
              </a:defRPr>
            </a:lvl2pPr>
            <a:lvl3pPr lvl="2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Libre Franklin SemiBold"/>
              <a:buNone/>
              <a:defRPr sz="1000">
                <a:latin typeface="Libre Franklin SemiBold"/>
                <a:ea typeface="Libre Franklin SemiBold"/>
                <a:cs typeface="Libre Franklin SemiBold"/>
                <a:sym typeface="Libre Franklin SemiBold"/>
              </a:defRPr>
            </a:lvl3pPr>
            <a:lvl4pPr lvl="3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Libre Franklin SemiBold"/>
              <a:buNone/>
              <a:defRPr sz="1000">
                <a:latin typeface="Libre Franklin SemiBold"/>
                <a:ea typeface="Libre Franklin SemiBold"/>
                <a:cs typeface="Libre Franklin SemiBold"/>
                <a:sym typeface="Libre Franklin SemiBold"/>
              </a:defRPr>
            </a:lvl4pPr>
            <a:lvl5pPr lvl="4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Libre Franklin SemiBold"/>
              <a:buNone/>
              <a:defRPr sz="1000">
                <a:latin typeface="Libre Franklin SemiBold"/>
                <a:ea typeface="Libre Franklin SemiBold"/>
                <a:cs typeface="Libre Franklin SemiBold"/>
                <a:sym typeface="Libre Franklin SemiBold"/>
              </a:defRPr>
            </a:lvl5pPr>
            <a:lvl6pPr lvl="5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Libre Franklin SemiBold"/>
              <a:buNone/>
              <a:defRPr sz="1000">
                <a:latin typeface="Libre Franklin SemiBold"/>
                <a:ea typeface="Libre Franklin SemiBold"/>
                <a:cs typeface="Libre Franklin SemiBold"/>
                <a:sym typeface="Libre Franklin SemiBold"/>
              </a:defRPr>
            </a:lvl6pPr>
            <a:lvl7pPr lvl="6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Libre Franklin SemiBold"/>
              <a:buNone/>
              <a:defRPr sz="1000">
                <a:latin typeface="Libre Franklin SemiBold"/>
                <a:ea typeface="Libre Franklin SemiBold"/>
                <a:cs typeface="Libre Franklin SemiBold"/>
                <a:sym typeface="Libre Franklin SemiBold"/>
              </a:defRPr>
            </a:lvl7pPr>
            <a:lvl8pPr lvl="7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Libre Franklin SemiBold"/>
              <a:buNone/>
              <a:defRPr sz="1000">
                <a:latin typeface="Libre Franklin SemiBold"/>
                <a:ea typeface="Libre Franklin SemiBold"/>
                <a:cs typeface="Libre Franklin SemiBold"/>
                <a:sym typeface="Libre Franklin SemiBold"/>
              </a:defRPr>
            </a:lvl8pPr>
            <a:lvl9pPr lvl="8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000"/>
              <a:buFont typeface="Libre Franklin SemiBold"/>
              <a:buNone/>
              <a:defRPr sz="1000">
                <a:latin typeface="Libre Franklin SemiBold"/>
                <a:ea typeface="Libre Franklin SemiBold"/>
                <a:cs typeface="Libre Franklin SemiBold"/>
                <a:sym typeface="Libre Franklin SemiBold"/>
              </a:defRPr>
            </a:lvl9pPr>
          </a:lstStyle>
          <a:p>
            <a:endParaRPr/>
          </a:p>
        </p:txBody>
      </p:sp>
      <p:sp>
        <p:nvSpPr>
          <p:cNvPr id="126" name="Google Shape;126;p28"/>
          <p:cNvSpPr txBox="1">
            <a:spLocks noGrp="1"/>
          </p:cNvSpPr>
          <p:nvPr>
            <p:ph type="subTitle" idx="14"/>
          </p:nvPr>
        </p:nvSpPr>
        <p:spPr>
          <a:xfrm>
            <a:off x="4824200" y="2742025"/>
            <a:ext cx="1437300" cy="10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ibre Franklin"/>
              <a:buNone/>
              <a:defRPr sz="1000"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Libre Franklin SemiBold"/>
              <a:buNone/>
              <a:defRPr sz="1000">
                <a:latin typeface="Libre Franklin SemiBold"/>
                <a:ea typeface="Libre Franklin SemiBold"/>
                <a:cs typeface="Libre Franklin SemiBold"/>
                <a:sym typeface="Libre Franklin SemiBold"/>
              </a:defRPr>
            </a:lvl2pPr>
            <a:lvl3pPr lvl="2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Libre Franklin SemiBold"/>
              <a:buNone/>
              <a:defRPr sz="1000">
                <a:latin typeface="Libre Franklin SemiBold"/>
                <a:ea typeface="Libre Franklin SemiBold"/>
                <a:cs typeface="Libre Franklin SemiBold"/>
                <a:sym typeface="Libre Franklin SemiBold"/>
              </a:defRPr>
            </a:lvl3pPr>
            <a:lvl4pPr lvl="3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Libre Franklin SemiBold"/>
              <a:buNone/>
              <a:defRPr sz="1000">
                <a:latin typeface="Libre Franklin SemiBold"/>
                <a:ea typeface="Libre Franklin SemiBold"/>
                <a:cs typeface="Libre Franklin SemiBold"/>
                <a:sym typeface="Libre Franklin SemiBold"/>
              </a:defRPr>
            </a:lvl4pPr>
            <a:lvl5pPr lvl="4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Libre Franklin SemiBold"/>
              <a:buNone/>
              <a:defRPr sz="1000">
                <a:latin typeface="Libre Franklin SemiBold"/>
                <a:ea typeface="Libre Franklin SemiBold"/>
                <a:cs typeface="Libre Franklin SemiBold"/>
                <a:sym typeface="Libre Franklin SemiBold"/>
              </a:defRPr>
            </a:lvl5pPr>
            <a:lvl6pPr lvl="5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Libre Franklin SemiBold"/>
              <a:buNone/>
              <a:defRPr sz="1000">
                <a:latin typeface="Libre Franklin SemiBold"/>
                <a:ea typeface="Libre Franklin SemiBold"/>
                <a:cs typeface="Libre Franklin SemiBold"/>
                <a:sym typeface="Libre Franklin SemiBold"/>
              </a:defRPr>
            </a:lvl6pPr>
            <a:lvl7pPr lvl="6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Libre Franklin SemiBold"/>
              <a:buNone/>
              <a:defRPr sz="1000">
                <a:latin typeface="Libre Franklin SemiBold"/>
                <a:ea typeface="Libre Franklin SemiBold"/>
                <a:cs typeface="Libre Franklin SemiBold"/>
                <a:sym typeface="Libre Franklin SemiBold"/>
              </a:defRPr>
            </a:lvl7pPr>
            <a:lvl8pPr lvl="7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Libre Franklin SemiBold"/>
              <a:buNone/>
              <a:defRPr sz="1000">
                <a:latin typeface="Libre Franklin SemiBold"/>
                <a:ea typeface="Libre Franklin SemiBold"/>
                <a:cs typeface="Libre Franklin SemiBold"/>
                <a:sym typeface="Libre Franklin SemiBold"/>
              </a:defRPr>
            </a:lvl8pPr>
            <a:lvl9pPr lvl="8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000"/>
              <a:buFont typeface="Libre Franklin SemiBold"/>
              <a:buNone/>
              <a:defRPr sz="1000">
                <a:latin typeface="Libre Franklin SemiBold"/>
                <a:ea typeface="Libre Franklin SemiBold"/>
                <a:cs typeface="Libre Franklin SemiBold"/>
                <a:sym typeface="Libre Franklin SemiBold"/>
              </a:defRPr>
            </a:lvl9pPr>
          </a:lstStyle>
          <a:p>
            <a:endParaRPr/>
          </a:p>
        </p:txBody>
      </p:sp>
      <p:sp>
        <p:nvSpPr>
          <p:cNvPr id="127" name="Google Shape;127;p28"/>
          <p:cNvSpPr txBox="1">
            <a:spLocks noGrp="1"/>
          </p:cNvSpPr>
          <p:nvPr>
            <p:ph type="subTitle" idx="15"/>
          </p:nvPr>
        </p:nvSpPr>
        <p:spPr>
          <a:xfrm>
            <a:off x="6947700" y="2742025"/>
            <a:ext cx="1437300" cy="10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ibre Franklin"/>
              <a:buNone/>
              <a:defRPr sz="1000"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Libre Franklin SemiBold"/>
              <a:buNone/>
              <a:defRPr sz="1000">
                <a:latin typeface="Libre Franklin SemiBold"/>
                <a:ea typeface="Libre Franklin SemiBold"/>
                <a:cs typeface="Libre Franklin SemiBold"/>
                <a:sym typeface="Libre Franklin SemiBold"/>
              </a:defRPr>
            </a:lvl2pPr>
            <a:lvl3pPr lvl="2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Libre Franklin SemiBold"/>
              <a:buNone/>
              <a:defRPr sz="1000">
                <a:latin typeface="Libre Franklin SemiBold"/>
                <a:ea typeface="Libre Franklin SemiBold"/>
                <a:cs typeface="Libre Franklin SemiBold"/>
                <a:sym typeface="Libre Franklin SemiBold"/>
              </a:defRPr>
            </a:lvl3pPr>
            <a:lvl4pPr lvl="3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Libre Franklin SemiBold"/>
              <a:buNone/>
              <a:defRPr sz="1000">
                <a:latin typeface="Libre Franklin SemiBold"/>
                <a:ea typeface="Libre Franklin SemiBold"/>
                <a:cs typeface="Libre Franklin SemiBold"/>
                <a:sym typeface="Libre Franklin SemiBold"/>
              </a:defRPr>
            </a:lvl4pPr>
            <a:lvl5pPr lvl="4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Libre Franklin SemiBold"/>
              <a:buNone/>
              <a:defRPr sz="1000">
                <a:latin typeface="Libre Franklin SemiBold"/>
                <a:ea typeface="Libre Franklin SemiBold"/>
                <a:cs typeface="Libre Franklin SemiBold"/>
                <a:sym typeface="Libre Franklin SemiBold"/>
              </a:defRPr>
            </a:lvl5pPr>
            <a:lvl6pPr lvl="5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Libre Franklin SemiBold"/>
              <a:buNone/>
              <a:defRPr sz="1000">
                <a:latin typeface="Libre Franklin SemiBold"/>
                <a:ea typeface="Libre Franklin SemiBold"/>
                <a:cs typeface="Libre Franklin SemiBold"/>
                <a:sym typeface="Libre Franklin SemiBold"/>
              </a:defRPr>
            </a:lvl6pPr>
            <a:lvl7pPr lvl="6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Libre Franklin SemiBold"/>
              <a:buNone/>
              <a:defRPr sz="1000">
                <a:latin typeface="Libre Franklin SemiBold"/>
                <a:ea typeface="Libre Franklin SemiBold"/>
                <a:cs typeface="Libre Franklin SemiBold"/>
                <a:sym typeface="Libre Franklin SemiBold"/>
              </a:defRPr>
            </a:lvl7pPr>
            <a:lvl8pPr lvl="7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Libre Franklin SemiBold"/>
              <a:buNone/>
              <a:defRPr sz="1000">
                <a:latin typeface="Libre Franklin SemiBold"/>
                <a:ea typeface="Libre Franklin SemiBold"/>
                <a:cs typeface="Libre Franklin SemiBold"/>
                <a:sym typeface="Libre Franklin SemiBold"/>
              </a:defRPr>
            </a:lvl8pPr>
            <a:lvl9pPr lvl="8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000"/>
              <a:buFont typeface="Libre Franklin SemiBold"/>
              <a:buNone/>
              <a:defRPr sz="1000">
                <a:latin typeface="Libre Franklin SemiBold"/>
                <a:ea typeface="Libre Franklin SemiBold"/>
                <a:cs typeface="Libre Franklin SemiBold"/>
                <a:sym typeface="Libre Franklin Semi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2 1">
  <p:cSld name="CUSTOM_1_1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9"/>
          <p:cNvSpPr/>
          <p:nvPr/>
        </p:nvSpPr>
        <p:spPr>
          <a:xfrm>
            <a:off x="387900" y="1342625"/>
            <a:ext cx="1815900" cy="2726100"/>
          </a:xfrm>
          <a:prstGeom prst="roundRect">
            <a:avLst>
              <a:gd name="adj" fmla="val 11041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29"/>
          <p:cNvSpPr txBox="1"/>
          <p:nvPr/>
        </p:nvSpPr>
        <p:spPr>
          <a:xfrm>
            <a:off x="577400" y="1199675"/>
            <a:ext cx="1031700" cy="338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none" strike="noStrike" cap="none">
              <a:solidFill>
                <a:schemeClr val="accen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31" name="Google Shape;131;p29"/>
          <p:cNvSpPr/>
          <p:nvPr/>
        </p:nvSpPr>
        <p:spPr>
          <a:xfrm>
            <a:off x="2511400" y="1342625"/>
            <a:ext cx="1815900" cy="2726100"/>
          </a:xfrm>
          <a:prstGeom prst="roundRect">
            <a:avLst>
              <a:gd name="adj" fmla="val 11041"/>
            </a:avLst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29"/>
          <p:cNvSpPr txBox="1"/>
          <p:nvPr/>
        </p:nvSpPr>
        <p:spPr>
          <a:xfrm>
            <a:off x="2700900" y="1199675"/>
            <a:ext cx="1234200" cy="338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none" strike="noStrike" cap="none">
              <a:solidFill>
                <a:schemeClr val="accen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33" name="Google Shape;133;p29"/>
          <p:cNvSpPr/>
          <p:nvPr/>
        </p:nvSpPr>
        <p:spPr>
          <a:xfrm>
            <a:off x="4634900" y="1342625"/>
            <a:ext cx="1815900" cy="2726100"/>
          </a:xfrm>
          <a:prstGeom prst="roundRect">
            <a:avLst>
              <a:gd name="adj" fmla="val 11041"/>
            </a:avLst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29"/>
          <p:cNvSpPr txBox="1"/>
          <p:nvPr/>
        </p:nvSpPr>
        <p:spPr>
          <a:xfrm>
            <a:off x="4824400" y="1199675"/>
            <a:ext cx="1062600" cy="338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none" strike="noStrike" cap="none">
              <a:solidFill>
                <a:schemeClr val="accen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35" name="Google Shape;135;p29"/>
          <p:cNvSpPr/>
          <p:nvPr/>
        </p:nvSpPr>
        <p:spPr>
          <a:xfrm>
            <a:off x="6758400" y="1342625"/>
            <a:ext cx="1815900" cy="2726100"/>
          </a:xfrm>
          <a:prstGeom prst="roundRect">
            <a:avLst>
              <a:gd name="adj" fmla="val 11041"/>
            </a:avLst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29"/>
          <p:cNvSpPr txBox="1"/>
          <p:nvPr/>
        </p:nvSpPr>
        <p:spPr>
          <a:xfrm>
            <a:off x="6947900" y="1199675"/>
            <a:ext cx="1234200" cy="338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none" strike="noStrike" cap="none">
              <a:solidFill>
                <a:schemeClr val="accen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37" name="Google Shape;137;p29"/>
          <p:cNvSpPr txBox="1">
            <a:spLocks noGrp="1"/>
          </p:cNvSpPr>
          <p:nvPr>
            <p:ph type="title"/>
          </p:nvPr>
        </p:nvSpPr>
        <p:spPr>
          <a:xfrm>
            <a:off x="311700" y="327475"/>
            <a:ext cx="8224200" cy="6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38" name="Google Shape;138;p29"/>
          <p:cNvSpPr>
            <a:spLocks noGrp="1"/>
          </p:cNvSpPr>
          <p:nvPr>
            <p:ph type="pic" idx="2"/>
          </p:nvPr>
        </p:nvSpPr>
        <p:spPr>
          <a:xfrm>
            <a:off x="573800" y="1544775"/>
            <a:ext cx="1437300" cy="1065000"/>
          </a:xfrm>
          <a:prstGeom prst="rect">
            <a:avLst/>
          </a:prstGeom>
          <a:noFill/>
          <a:ln>
            <a:noFill/>
          </a:ln>
        </p:spPr>
      </p:sp>
      <p:sp>
        <p:nvSpPr>
          <p:cNvPr id="139" name="Google Shape;139;p29"/>
          <p:cNvSpPr>
            <a:spLocks noGrp="1"/>
          </p:cNvSpPr>
          <p:nvPr>
            <p:ph type="pic" idx="3"/>
          </p:nvPr>
        </p:nvSpPr>
        <p:spPr>
          <a:xfrm>
            <a:off x="2700700" y="1544775"/>
            <a:ext cx="1437300" cy="1065000"/>
          </a:xfrm>
          <a:prstGeom prst="rect">
            <a:avLst/>
          </a:prstGeom>
          <a:noFill/>
          <a:ln>
            <a:noFill/>
          </a:ln>
        </p:spPr>
      </p:sp>
      <p:sp>
        <p:nvSpPr>
          <p:cNvPr id="140" name="Google Shape;140;p29"/>
          <p:cNvSpPr>
            <a:spLocks noGrp="1"/>
          </p:cNvSpPr>
          <p:nvPr>
            <p:ph type="pic" idx="4"/>
          </p:nvPr>
        </p:nvSpPr>
        <p:spPr>
          <a:xfrm>
            <a:off x="4824200" y="1544775"/>
            <a:ext cx="1437300" cy="1065000"/>
          </a:xfrm>
          <a:prstGeom prst="rect">
            <a:avLst/>
          </a:prstGeom>
          <a:noFill/>
          <a:ln>
            <a:noFill/>
          </a:ln>
        </p:spPr>
      </p:sp>
      <p:sp>
        <p:nvSpPr>
          <p:cNvPr id="141" name="Google Shape;141;p29"/>
          <p:cNvSpPr>
            <a:spLocks noGrp="1"/>
          </p:cNvSpPr>
          <p:nvPr>
            <p:ph type="pic" idx="5"/>
          </p:nvPr>
        </p:nvSpPr>
        <p:spPr>
          <a:xfrm>
            <a:off x="6947700" y="1544775"/>
            <a:ext cx="1437300" cy="1065000"/>
          </a:xfrm>
          <a:prstGeom prst="rect">
            <a:avLst/>
          </a:prstGeom>
          <a:noFill/>
          <a:ln>
            <a:noFill/>
          </a:ln>
        </p:spPr>
      </p:sp>
      <p:sp>
        <p:nvSpPr>
          <p:cNvPr id="142" name="Google Shape;142;p29"/>
          <p:cNvSpPr txBox="1">
            <a:spLocks noGrp="1"/>
          </p:cNvSpPr>
          <p:nvPr>
            <p:ph type="subTitle" idx="1"/>
          </p:nvPr>
        </p:nvSpPr>
        <p:spPr>
          <a:xfrm>
            <a:off x="617000" y="1152725"/>
            <a:ext cx="952500" cy="2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ibre Franklin SemiBold"/>
              <a:buNone/>
              <a:defRPr sz="1100">
                <a:solidFill>
                  <a:schemeClr val="accent1"/>
                </a:solidFill>
                <a:latin typeface="Libre Franklin SemiBold"/>
                <a:ea typeface="Libre Franklin SemiBold"/>
                <a:cs typeface="Libre Franklin SemiBold"/>
                <a:sym typeface="Libre Franklin SemiBold"/>
              </a:defRPr>
            </a:lvl1pPr>
            <a:lvl2pPr lvl="1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Libre Franklin SemiBold"/>
              <a:buNone/>
              <a:defRPr sz="1100">
                <a:latin typeface="Libre Franklin SemiBold"/>
                <a:ea typeface="Libre Franklin SemiBold"/>
                <a:cs typeface="Libre Franklin SemiBold"/>
                <a:sym typeface="Libre Franklin SemiBold"/>
              </a:defRPr>
            </a:lvl2pPr>
            <a:lvl3pPr lvl="2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Libre Franklin SemiBold"/>
              <a:buNone/>
              <a:defRPr sz="1100">
                <a:latin typeface="Libre Franklin SemiBold"/>
                <a:ea typeface="Libre Franklin SemiBold"/>
                <a:cs typeface="Libre Franklin SemiBold"/>
                <a:sym typeface="Libre Franklin SemiBold"/>
              </a:defRPr>
            </a:lvl3pPr>
            <a:lvl4pPr lvl="3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Libre Franklin SemiBold"/>
              <a:buNone/>
              <a:defRPr sz="1100">
                <a:latin typeface="Libre Franklin SemiBold"/>
                <a:ea typeface="Libre Franklin SemiBold"/>
                <a:cs typeface="Libre Franklin SemiBold"/>
                <a:sym typeface="Libre Franklin SemiBold"/>
              </a:defRPr>
            </a:lvl4pPr>
            <a:lvl5pPr lvl="4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Libre Franklin SemiBold"/>
              <a:buNone/>
              <a:defRPr sz="1100">
                <a:latin typeface="Libre Franklin SemiBold"/>
                <a:ea typeface="Libre Franklin SemiBold"/>
                <a:cs typeface="Libre Franklin SemiBold"/>
                <a:sym typeface="Libre Franklin SemiBold"/>
              </a:defRPr>
            </a:lvl5pPr>
            <a:lvl6pPr lvl="5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Libre Franklin SemiBold"/>
              <a:buNone/>
              <a:defRPr sz="1100">
                <a:latin typeface="Libre Franklin SemiBold"/>
                <a:ea typeface="Libre Franklin SemiBold"/>
                <a:cs typeface="Libre Franklin SemiBold"/>
                <a:sym typeface="Libre Franklin SemiBold"/>
              </a:defRPr>
            </a:lvl6pPr>
            <a:lvl7pPr lvl="6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Libre Franklin SemiBold"/>
              <a:buNone/>
              <a:defRPr sz="1100">
                <a:latin typeface="Libre Franklin SemiBold"/>
                <a:ea typeface="Libre Franklin SemiBold"/>
                <a:cs typeface="Libre Franklin SemiBold"/>
                <a:sym typeface="Libre Franklin SemiBold"/>
              </a:defRPr>
            </a:lvl7pPr>
            <a:lvl8pPr lvl="7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Libre Franklin SemiBold"/>
              <a:buNone/>
              <a:defRPr sz="1100">
                <a:latin typeface="Libre Franklin SemiBold"/>
                <a:ea typeface="Libre Franklin SemiBold"/>
                <a:cs typeface="Libre Franklin SemiBold"/>
                <a:sym typeface="Libre Franklin SemiBold"/>
              </a:defRPr>
            </a:lvl8pPr>
            <a:lvl9pPr lvl="8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100"/>
              <a:buFont typeface="Libre Franklin SemiBold"/>
              <a:buNone/>
              <a:defRPr sz="1100">
                <a:latin typeface="Libre Franklin SemiBold"/>
                <a:ea typeface="Libre Franklin SemiBold"/>
                <a:cs typeface="Libre Franklin SemiBold"/>
                <a:sym typeface="Libre Franklin SemiBold"/>
              </a:defRPr>
            </a:lvl9pPr>
          </a:lstStyle>
          <a:p>
            <a:endParaRPr/>
          </a:p>
        </p:txBody>
      </p:sp>
      <p:sp>
        <p:nvSpPr>
          <p:cNvPr id="143" name="Google Shape;143;p29"/>
          <p:cNvSpPr txBox="1">
            <a:spLocks noGrp="1"/>
          </p:cNvSpPr>
          <p:nvPr>
            <p:ph type="subTitle" idx="6"/>
          </p:nvPr>
        </p:nvSpPr>
        <p:spPr>
          <a:xfrm>
            <a:off x="2740500" y="1152725"/>
            <a:ext cx="952500" cy="2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Libre Franklin SemiBold"/>
              <a:buNone/>
              <a:defRPr sz="1100">
                <a:solidFill>
                  <a:schemeClr val="accent3"/>
                </a:solidFill>
                <a:latin typeface="Libre Franklin SemiBold"/>
                <a:ea typeface="Libre Franklin SemiBold"/>
                <a:cs typeface="Libre Franklin SemiBold"/>
                <a:sym typeface="Libre Franklin SemiBold"/>
              </a:defRPr>
            </a:lvl1pPr>
            <a:lvl2pPr lvl="1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Libre Franklin SemiBold"/>
              <a:buNone/>
              <a:defRPr sz="1100">
                <a:latin typeface="Libre Franklin SemiBold"/>
                <a:ea typeface="Libre Franklin SemiBold"/>
                <a:cs typeface="Libre Franklin SemiBold"/>
                <a:sym typeface="Libre Franklin SemiBold"/>
              </a:defRPr>
            </a:lvl2pPr>
            <a:lvl3pPr lvl="2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Libre Franklin SemiBold"/>
              <a:buNone/>
              <a:defRPr sz="1100">
                <a:latin typeface="Libre Franklin SemiBold"/>
                <a:ea typeface="Libre Franklin SemiBold"/>
                <a:cs typeface="Libre Franklin SemiBold"/>
                <a:sym typeface="Libre Franklin SemiBold"/>
              </a:defRPr>
            </a:lvl3pPr>
            <a:lvl4pPr lvl="3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Libre Franklin SemiBold"/>
              <a:buNone/>
              <a:defRPr sz="1100">
                <a:latin typeface="Libre Franklin SemiBold"/>
                <a:ea typeface="Libre Franklin SemiBold"/>
                <a:cs typeface="Libre Franklin SemiBold"/>
                <a:sym typeface="Libre Franklin SemiBold"/>
              </a:defRPr>
            </a:lvl4pPr>
            <a:lvl5pPr lvl="4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Libre Franklin SemiBold"/>
              <a:buNone/>
              <a:defRPr sz="1100">
                <a:latin typeface="Libre Franklin SemiBold"/>
                <a:ea typeface="Libre Franklin SemiBold"/>
                <a:cs typeface="Libre Franklin SemiBold"/>
                <a:sym typeface="Libre Franklin SemiBold"/>
              </a:defRPr>
            </a:lvl5pPr>
            <a:lvl6pPr lvl="5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Libre Franklin SemiBold"/>
              <a:buNone/>
              <a:defRPr sz="1100">
                <a:latin typeface="Libre Franklin SemiBold"/>
                <a:ea typeface="Libre Franklin SemiBold"/>
                <a:cs typeface="Libre Franklin SemiBold"/>
                <a:sym typeface="Libre Franklin SemiBold"/>
              </a:defRPr>
            </a:lvl6pPr>
            <a:lvl7pPr lvl="6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Libre Franklin SemiBold"/>
              <a:buNone/>
              <a:defRPr sz="1100">
                <a:latin typeface="Libre Franklin SemiBold"/>
                <a:ea typeface="Libre Franklin SemiBold"/>
                <a:cs typeface="Libre Franklin SemiBold"/>
                <a:sym typeface="Libre Franklin SemiBold"/>
              </a:defRPr>
            </a:lvl7pPr>
            <a:lvl8pPr lvl="7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Libre Franklin SemiBold"/>
              <a:buNone/>
              <a:defRPr sz="1100">
                <a:latin typeface="Libre Franklin SemiBold"/>
                <a:ea typeface="Libre Franklin SemiBold"/>
                <a:cs typeface="Libre Franklin SemiBold"/>
                <a:sym typeface="Libre Franklin SemiBold"/>
              </a:defRPr>
            </a:lvl8pPr>
            <a:lvl9pPr lvl="8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100"/>
              <a:buFont typeface="Libre Franklin SemiBold"/>
              <a:buNone/>
              <a:defRPr sz="1100">
                <a:latin typeface="Libre Franklin SemiBold"/>
                <a:ea typeface="Libre Franklin SemiBold"/>
                <a:cs typeface="Libre Franklin SemiBold"/>
                <a:sym typeface="Libre Franklin SemiBold"/>
              </a:defRPr>
            </a:lvl9pPr>
          </a:lstStyle>
          <a:p>
            <a:endParaRPr/>
          </a:p>
        </p:txBody>
      </p:sp>
      <p:sp>
        <p:nvSpPr>
          <p:cNvPr id="144" name="Google Shape;144;p29"/>
          <p:cNvSpPr txBox="1">
            <a:spLocks noGrp="1"/>
          </p:cNvSpPr>
          <p:nvPr>
            <p:ph type="subTitle" idx="7"/>
          </p:nvPr>
        </p:nvSpPr>
        <p:spPr>
          <a:xfrm>
            <a:off x="4870500" y="1152725"/>
            <a:ext cx="952500" cy="2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Libre Franklin SemiBold"/>
              <a:buNone/>
              <a:defRPr sz="1100">
                <a:solidFill>
                  <a:schemeClr val="accent4"/>
                </a:solidFill>
                <a:latin typeface="Libre Franklin SemiBold"/>
                <a:ea typeface="Libre Franklin SemiBold"/>
                <a:cs typeface="Libre Franklin SemiBold"/>
                <a:sym typeface="Libre Franklin SemiBold"/>
              </a:defRPr>
            </a:lvl1pPr>
            <a:lvl2pPr lvl="1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Libre Franklin SemiBold"/>
              <a:buNone/>
              <a:defRPr sz="1100">
                <a:latin typeface="Libre Franklin SemiBold"/>
                <a:ea typeface="Libre Franklin SemiBold"/>
                <a:cs typeface="Libre Franklin SemiBold"/>
                <a:sym typeface="Libre Franklin SemiBold"/>
              </a:defRPr>
            </a:lvl2pPr>
            <a:lvl3pPr lvl="2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Libre Franklin SemiBold"/>
              <a:buNone/>
              <a:defRPr sz="1100">
                <a:latin typeface="Libre Franklin SemiBold"/>
                <a:ea typeface="Libre Franklin SemiBold"/>
                <a:cs typeface="Libre Franklin SemiBold"/>
                <a:sym typeface="Libre Franklin SemiBold"/>
              </a:defRPr>
            </a:lvl3pPr>
            <a:lvl4pPr lvl="3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Libre Franklin SemiBold"/>
              <a:buNone/>
              <a:defRPr sz="1100">
                <a:latin typeface="Libre Franklin SemiBold"/>
                <a:ea typeface="Libre Franklin SemiBold"/>
                <a:cs typeface="Libre Franklin SemiBold"/>
                <a:sym typeface="Libre Franklin SemiBold"/>
              </a:defRPr>
            </a:lvl4pPr>
            <a:lvl5pPr lvl="4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Libre Franklin SemiBold"/>
              <a:buNone/>
              <a:defRPr sz="1100">
                <a:latin typeface="Libre Franklin SemiBold"/>
                <a:ea typeface="Libre Franklin SemiBold"/>
                <a:cs typeface="Libre Franklin SemiBold"/>
                <a:sym typeface="Libre Franklin SemiBold"/>
              </a:defRPr>
            </a:lvl5pPr>
            <a:lvl6pPr lvl="5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Libre Franklin SemiBold"/>
              <a:buNone/>
              <a:defRPr sz="1100">
                <a:latin typeface="Libre Franklin SemiBold"/>
                <a:ea typeface="Libre Franklin SemiBold"/>
                <a:cs typeface="Libre Franklin SemiBold"/>
                <a:sym typeface="Libre Franklin SemiBold"/>
              </a:defRPr>
            </a:lvl6pPr>
            <a:lvl7pPr lvl="6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Libre Franklin SemiBold"/>
              <a:buNone/>
              <a:defRPr sz="1100">
                <a:latin typeface="Libre Franklin SemiBold"/>
                <a:ea typeface="Libre Franklin SemiBold"/>
                <a:cs typeface="Libre Franklin SemiBold"/>
                <a:sym typeface="Libre Franklin SemiBold"/>
              </a:defRPr>
            </a:lvl7pPr>
            <a:lvl8pPr lvl="7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Libre Franklin SemiBold"/>
              <a:buNone/>
              <a:defRPr sz="1100">
                <a:latin typeface="Libre Franklin SemiBold"/>
                <a:ea typeface="Libre Franklin SemiBold"/>
                <a:cs typeface="Libre Franklin SemiBold"/>
                <a:sym typeface="Libre Franklin SemiBold"/>
              </a:defRPr>
            </a:lvl8pPr>
            <a:lvl9pPr lvl="8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100"/>
              <a:buFont typeface="Libre Franklin SemiBold"/>
              <a:buNone/>
              <a:defRPr sz="1100">
                <a:latin typeface="Libre Franklin SemiBold"/>
                <a:ea typeface="Libre Franklin SemiBold"/>
                <a:cs typeface="Libre Franklin SemiBold"/>
                <a:sym typeface="Libre Franklin SemiBold"/>
              </a:defRPr>
            </a:lvl9pPr>
          </a:lstStyle>
          <a:p>
            <a:endParaRPr/>
          </a:p>
        </p:txBody>
      </p:sp>
      <p:sp>
        <p:nvSpPr>
          <p:cNvPr id="145" name="Google Shape;145;p29"/>
          <p:cNvSpPr txBox="1">
            <a:spLocks noGrp="1"/>
          </p:cNvSpPr>
          <p:nvPr>
            <p:ph type="subTitle" idx="8"/>
          </p:nvPr>
        </p:nvSpPr>
        <p:spPr>
          <a:xfrm>
            <a:off x="7094600" y="1152725"/>
            <a:ext cx="952500" cy="2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Libre Franklin SemiBold"/>
              <a:buNone/>
              <a:defRPr sz="1100">
                <a:solidFill>
                  <a:schemeClr val="accent5"/>
                </a:solidFill>
                <a:latin typeface="Libre Franklin SemiBold"/>
                <a:ea typeface="Libre Franklin SemiBold"/>
                <a:cs typeface="Libre Franklin SemiBold"/>
                <a:sym typeface="Libre Franklin SemiBold"/>
              </a:defRPr>
            </a:lvl1pPr>
            <a:lvl2pPr lvl="1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Libre Franklin SemiBold"/>
              <a:buNone/>
              <a:defRPr sz="1100">
                <a:latin typeface="Libre Franklin SemiBold"/>
                <a:ea typeface="Libre Franklin SemiBold"/>
                <a:cs typeface="Libre Franklin SemiBold"/>
                <a:sym typeface="Libre Franklin SemiBold"/>
              </a:defRPr>
            </a:lvl2pPr>
            <a:lvl3pPr lvl="2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Libre Franklin SemiBold"/>
              <a:buNone/>
              <a:defRPr sz="1100">
                <a:latin typeface="Libre Franklin SemiBold"/>
                <a:ea typeface="Libre Franklin SemiBold"/>
                <a:cs typeface="Libre Franklin SemiBold"/>
                <a:sym typeface="Libre Franklin SemiBold"/>
              </a:defRPr>
            </a:lvl3pPr>
            <a:lvl4pPr lvl="3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Libre Franklin SemiBold"/>
              <a:buNone/>
              <a:defRPr sz="1100">
                <a:latin typeface="Libre Franklin SemiBold"/>
                <a:ea typeface="Libre Franklin SemiBold"/>
                <a:cs typeface="Libre Franklin SemiBold"/>
                <a:sym typeface="Libre Franklin SemiBold"/>
              </a:defRPr>
            </a:lvl4pPr>
            <a:lvl5pPr lvl="4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Libre Franklin SemiBold"/>
              <a:buNone/>
              <a:defRPr sz="1100">
                <a:latin typeface="Libre Franklin SemiBold"/>
                <a:ea typeface="Libre Franklin SemiBold"/>
                <a:cs typeface="Libre Franklin SemiBold"/>
                <a:sym typeface="Libre Franklin SemiBold"/>
              </a:defRPr>
            </a:lvl5pPr>
            <a:lvl6pPr lvl="5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Libre Franklin SemiBold"/>
              <a:buNone/>
              <a:defRPr sz="1100">
                <a:latin typeface="Libre Franklin SemiBold"/>
                <a:ea typeface="Libre Franklin SemiBold"/>
                <a:cs typeface="Libre Franklin SemiBold"/>
                <a:sym typeface="Libre Franklin SemiBold"/>
              </a:defRPr>
            </a:lvl6pPr>
            <a:lvl7pPr lvl="6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Libre Franklin SemiBold"/>
              <a:buNone/>
              <a:defRPr sz="1100">
                <a:latin typeface="Libre Franklin SemiBold"/>
                <a:ea typeface="Libre Franklin SemiBold"/>
                <a:cs typeface="Libre Franklin SemiBold"/>
                <a:sym typeface="Libre Franklin SemiBold"/>
              </a:defRPr>
            </a:lvl7pPr>
            <a:lvl8pPr lvl="7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Libre Franklin SemiBold"/>
              <a:buNone/>
              <a:defRPr sz="1100">
                <a:latin typeface="Libre Franklin SemiBold"/>
                <a:ea typeface="Libre Franklin SemiBold"/>
                <a:cs typeface="Libre Franklin SemiBold"/>
                <a:sym typeface="Libre Franklin SemiBold"/>
              </a:defRPr>
            </a:lvl8pPr>
            <a:lvl9pPr lvl="8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100"/>
              <a:buFont typeface="Libre Franklin SemiBold"/>
              <a:buNone/>
              <a:defRPr sz="1100">
                <a:latin typeface="Libre Franklin SemiBold"/>
                <a:ea typeface="Libre Franklin SemiBold"/>
                <a:cs typeface="Libre Franklin SemiBold"/>
                <a:sym typeface="Libre Franklin SemiBold"/>
              </a:defRPr>
            </a:lvl9pPr>
          </a:lstStyle>
          <a:p>
            <a:endParaRPr/>
          </a:p>
        </p:txBody>
      </p:sp>
      <p:sp>
        <p:nvSpPr>
          <p:cNvPr id="146" name="Google Shape;146;p29"/>
          <p:cNvSpPr txBox="1">
            <a:spLocks noGrp="1"/>
          </p:cNvSpPr>
          <p:nvPr>
            <p:ph type="subTitle" idx="9"/>
          </p:nvPr>
        </p:nvSpPr>
        <p:spPr>
          <a:xfrm>
            <a:off x="577400" y="2742025"/>
            <a:ext cx="1437300" cy="10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ibre Franklin"/>
              <a:buNone/>
              <a:defRPr sz="1000"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Libre Franklin SemiBold"/>
              <a:buNone/>
              <a:defRPr sz="1000">
                <a:latin typeface="Libre Franklin SemiBold"/>
                <a:ea typeface="Libre Franklin SemiBold"/>
                <a:cs typeface="Libre Franklin SemiBold"/>
                <a:sym typeface="Libre Franklin SemiBold"/>
              </a:defRPr>
            </a:lvl2pPr>
            <a:lvl3pPr lvl="2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Libre Franklin SemiBold"/>
              <a:buNone/>
              <a:defRPr sz="1000">
                <a:latin typeface="Libre Franklin SemiBold"/>
                <a:ea typeface="Libre Franklin SemiBold"/>
                <a:cs typeface="Libre Franklin SemiBold"/>
                <a:sym typeface="Libre Franklin SemiBold"/>
              </a:defRPr>
            </a:lvl3pPr>
            <a:lvl4pPr lvl="3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Libre Franklin SemiBold"/>
              <a:buNone/>
              <a:defRPr sz="1000">
                <a:latin typeface="Libre Franklin SemiBold"/>
                <a:ea typeface="Libre Franklin SemiBold"/>
                <a:cs typeface="Libre Franklin SemiBold"/>
                <a:sym typeface="Libre Franklin SemiBold"/>
              </a:defRPr>
            </a:lvl4pPr>
            <a:lvl5pPr lvl="4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Libre Franklin SemiBold"/>
              <a:buNone/>
              <a:defRPr sz="1000">
                <a:latin typeface="Libre Franklin SemiBold"/>
                <a:ea typeface="Libre Franklin SemiBold"/>
                <a:cs typeface="Libre Franklin SemiBold"/>
                <a:sym typeface="Libre Franklin SemiBold"/>
              </a:defRPr>
            </a:lvl5pPr>
            <a:lvl6pPr lvl="5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Libre Franklin SemiBold"/>
              <a:buNone/>
              <a:defRPr sz="1000">
                <a:latin typeface="Libre Franklin SemiBold"/>
                <a:ea typeface="Libre Franklin SemiBold"/>
                <a:cs typeface="Libre Franklin SemiBold"/>
                <a:sym typeface="Libre Franklin SemiBold"/>
              </a:defRPr>
            </a:lvl6pPr>
            <a:lvl7pPr lvl="6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Libre Franklin SemiBold"/>
              <a:buNone/>
              <a:defRPr sz="1000">
                <a:latin typeface="Libre Franklin SemiBold"/>
                <a:ea typeface="Libre Franklin SemiBold"/>
                <a:cs typeface="Libre Franklin SemiBold"/>
                <a:sym typeface="Libre Franklin SemiBold"/>
              </a:defRPr>
            </a:lvl7pPr>
            <a:lvl8pPr lvl="7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Libre Franklin SemiBold"/>
              <a:buNone/>
              <a:defRPr sz="1000">
                <a:latin typeface="Libre Franklin SemiBold"/>
                <a:ea typeface="Libre Franklin SemiBold"/>
                <a:cs typeface="Libre Franklin SemiBold"/>
                <a:sym typeface="Libre Franklin SemiBold"/>
              </a:defRPr>
            </a:lvl8pPr>
            <a:lvl9pPr lvl="8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000"/>
              <a:buFont typeface="Libre Franklin SemiBold"/>
              <a:buNone/>
              <a:defRPr sz="1000">
                <a:latin typeface="Libre Franklin SemiBold"/>
                <a:ea typeface="Libre Franklin SemiBold"/>
                <a:cs typeface="Libre Franklin SemiBold"/>
                <a:sym typeface="Libre Franklin SemiBold"/>
              </a:defRPr>
            </a:lvl9pPr>
          </a:lstStyle>
          <a:p>
            <a:endParaRPr/>
          </a:p>
        </p:txBody>
      </p:sp>
      <p:sp>
        <p:nvSpPr>
          <p:cNvPr id="147" name="Google Shape;147;p29"/>
          <p:cNvSpPr txBox="1">
            <a:spLocks noGrp="1"/>
          </p:cNvSpPr>
          <p:nvPr>
            <p:ph type="subTitle" idx="13"/>
          </p:nvPr>
        </p:nvSpPr>
        <p:spPr>
          <a:xfrm>
            <a:off x="2700700" y="2742025"/>
            <a:ext cx="1437300" cy="10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ibre Franklin"/>
              <a:buNone/>
              <a:defRPr sz="1000"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Libre Franklin SemiBold"/>
              <a:buNone/>
              <a:defRPr sz="1000">
                <a:latin typeface="Libre Franklin SemiBold"/>
                <a:ea typeface="Libre Franklin SemiBold"/>
                <a:cs typeface="Libre Franklin SemiBold"/>
                <a:sym typeface="Libre Franklin SemiBold"/>
              </a:defRPr>
            </a:lvl2pPr>
            <a:lvl3pPr lvl="2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Libre Franklin SemiBold"/>
              <a:buNone/>
              <a:defRPr sz="1000">
                <a:latin typeface="Libre Franklin SemiBold"/>
                <a:ea typeface="Libre Franklin SemiBold"/>
                <a:cs typeface="Libre Franklin SemiBold"/>
                <a:sym typeface="Libre Franklin SemiBold"/>
              </a:defRPr>
            </a:lvl3pPr>
            <a:lvl4pPr lvl="3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Libre Franklin SemiBold"/>
              <a:buNone/>
              <a:defRPr sz="1000">
                <a:latin typeface="Libre Franklin SemiBold"/>
                <a:ea typeface="Libre Franklin SemiBold"/>
                <a:cs typeface="Libre Franklin SemiBold"/>
                <a:sym typeface="Libre Franklin SemiBold"/>
              </a:defRPr>
            </a:lvl4pPr>
            <a:lvl5pPr lvl="4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Libre Franklin SemiBold"/>
              <a:buNone/>
              <a:defRPr sz="1000">
                <a:latin typeface="Libre Franklin SemiBold"/>
                <a:ea typeface="Libre Franklin SemiBold"/>
                <a:cs typeface="Libre Franklin SemiBold"/>
                <a:sym typeface="Libre Franklin SemiBold"/>
              </a:defRPr>
            </a:lvl5pPr>
            <a:lvl6pPr lvl="5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Libre Franklin SemiBold"/>
              <a:buNone/>
              <a:defRPr sz="1000">
                <a:latin typeface="Libre Franklin SemiBold"/>
                <a:ea typeface="Libre Franklin SemiBold"/>
                <a:cs typeface="Libre Franklin SemiBold"/>
                <a:sym typeface="Libre Franklin SemiBold"/>
              </a:defRPr>
            </a:lvl6pPr>
            <a:lvl7pPr lvl="6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Libre Franklin SemiBold"/>
              <a:buNone/>
              <a:defRPr sz="1000">
                <a:latin typeface="Libre Franklin SemiBold"/>
                <a:ea typeface="Libre Franklin SemiBold"/>
                <a:cs typeface="Libre Franklin SemiBold"/>
                <a:sym typeface="Libre Franklin SemiBold"/>
              </a:defRPr>
            </a:lvl7pPr>
            <a:lvl8pPr lvl="7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Libre Franklin SemiBold"/>
              <a:buNone/>
              <a:defRPr sz="1000">
                <a:latin typeface="Libre Franklin SemiBold"/>
                <a:ea typeface="Libre Franklin SemiBold"/>
                <a:cs typeface="Libre Franklin SemiBold"/>
                <a:sym typeface="Libre Franklin SemiBold"/>
              </a:defRPr>
            </a:lvl8pPr>
            <a:lvl9pPr lvl="8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000"/>
              <a:buFont typeface="Libre Franklin SemiBold"/>
              <a:buNone/>
              <a:defRPr sz="1000">
                <a:latin typeface="Libre Franklin SemiBold"/>
                <a:ea typeface="Libre Franklin SemiBold"/>
                <a:cs typeface="Libre Franklin SemiBold"/>
                <a:sym typeface="Libre Franklin SemiBold"/>
              </a:defRPr>
            </a:lvl9pPr>
          </a:lstStyle>
          <a:p>
            <a:endParaRPr/>
          </a:p>
        </p:txBody>
      </p:sp>
      <p:sp>
        <p:nvSpPr>
          <p:cNvPr id="148" name="Google Shape;148;p29"/>
          <p:cNvSpPr txBox="1">
            <a:spLocks noGrp="1"/>
          </p:cNvSpPr>
          <p:nvPr>
            <p:ph type="subTitle" idx="14"/>
          </p:nvPr>
        </p:nvSpPr>
        <p:spPr>
          <a:xfrm>
            <a:off x="4824200" y="2742025"/>
            <a:ext cx="1437300" cy="10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ibre Franklin"/>
              <a:buNone/>
              <a:defRPr sz="1000"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Libre Franklin SemiBold"/>
              <a:buNone/>
              <a:defRPr sz="1000">
                <a:latin typeface="Libre Franklin SemiBold"/>
                <a:ea typeface="Libre Franklin SemiBold"/>
                <a:cs typeface="Libre Franklin SemiBold"/>
                <a:sym typeface="Libre Franklin SemiBold"/>
              </a:defRPr>
            </a:lvl2pPr>
            <a:lvl3pPr lvl="2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Libre Franklin SemiBold"/>
              <a:buNone/>
              <a:defRPr sz="1000">
                <a:latin typeface="Libre Franklin SemiBold"/>
                <a:ea typeface="Libre Franklin SemiBold"/>
                <a:cs typeface="Libre Franklin SemiBold"/>
                <a:sym typeface="Libre Franklin SemiBold"/>
              </a:defRPr>
            </a:lvl3pPr>
            <a:lvl4pPr lvl="3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Libre Franklin SemiBold"/>
              <a:buNone/>
              <a:defRPr sz="1000">
                <a:latin typeface="Libre Franklin SemiBold"/>
                <a:ea typeface="Libre Franklin SemiBold"/>
                <a:cs typeface="Libre Franklin SemiBold"/>
                <a:sym typeface="Libre Franklin SemiBold"/>
              </a:defRPr>
            </a:lvl4pPr>
            <a:lvl5pPr lvl="4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Libre Franklin SemiBold"/>
              <a:buNone/>
              <a:defRPr sz="1000">
                <a:latin typeface="Libre Franklin SemiBold"/>
                <a:ea typeface="Libre Franklin SemiBold"/>
                <a:cs typeface="Libre Franklin SemiBold"/>
                <a:sym typeface="Libre Franklin SemiBold"/>
              </a:defRPr>
            </a:lvl5pPr>
            <a:lvl6pPr lvl="5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Libre Franklin SemiBold"/>
              <a:buNone/>
              <a:defRPr sz="1000">
                <a:latin typeface="Libre Franklin SemiBold"/>
                <a:ea typeface="Libre Franklin SemiBold"/>
                <a:cs typeface="Libre Franklin SemiBold"/>
                <a:sym typeface="Libre Franklin SemiBold"/>
              </a:defRPr>
            </a:lvl6pPr>
            <a:lvl7pPr lvl="6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Libre Franklin SemiBold"/>
              <a:buNone/>
              <a:defRPr sz="1000">
                <a:latin typeface="Libre Franklin SemiBold"/>
                <a:ea typeface="Libre Franklin SemiBold"/>
                <a:cs typeface="Libre Franklin SemiBold"/>
                <a:sym typeface="Libre Franklin SemiBold"/>
              </a:defRPr>
            </a:lvl7pPr>
            <a:lvl8pPr lvl="7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Libre Franklin SemiBold"/>
              <a:buNone/>
              <a:defRPr sz="1000">
                <a:latin typeface="Libre Franklin SemiBold"/>
                <a:ea typeface="Libre Franklin SemiBold"/>
                <a:cs typeface="Libre Franklin SemiBold"/>
                <a:sym typeface="Libre Franklin SemiBold"/>
              </a:defRPr>
            </a:lvl8pPr>
            <a:lvl9pPr lvl="8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000"/>
              <a:buFont typeface="Libre Franklin SemiBold"/>
              <a:buNone/>
              <a:defRPr sz="1000">
                <a:latin typeface="Libre Franklin SemiBold"/>
                <a:ea typeface="Libre Franklin SemiBold"/>
                <a:cs typeface="Libre Franklin SemiBold"/>
                <a:sym typeface="Libre Franklin SemiBold"/>
              </a:defRPr>
            </a:lvl9pPr>
          </a:lstStyle>
          <a:p>
            <a:endParaRPr/>
          </a:p>
        </p:txBody>
      </p:sp>
      <p:sp>
        <p:nvSpPr>
          <p:cNvPr id="149" name="Google Shape;149;p29"/>
          <p:cNvSpPr txBox="1">
            <a:spLocks noGrp="1"/>
          </p:cNvSpPr>
          <p:nvPr>
            <p:ph type="subTitle" idx="15"/>
          </p:nvPr>
        </p:nvSpPr>
        <p:spPr>
          <a:xfrm>
            <a:off x="6947700" y="2742025"/>
            <a:ext cx="1437300" cy="10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ibre Franklin"/>
              <a:buNone/>
              <a:defRPr sz="1000"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Libre Franklin SemiBold"/>
              <a:buNone/>
              <a:defRPr sz="1000">
                <a:latin typeface="Libre Franklin SemiBold"/>
                <a:ea typeface="Libre Franklin SemiBold"/>
                <a:cs typeface="Libre Franklin SemiBold"/>
                <a:sym typeface="Libre Franklin SemiBold"/>
              </a:defRPr>
            </a:lvl2pPr>
            <a:lvl3pPr lvl="2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Libre Franklin SemiBold"/>
              <a:buNone/>
              <a:defRPr sz="1000">
                <a:latin typeface="Libre Franklin SemiBold"/>
                <a:ea typeface="Libre Franklin SemiBold"/>
                <a:cs typeface="Libre Franklin SemiBold"/>
                <a:sym typeface="Libre Franklin SemiBold"/>
              </a:defRPr>
            </a:lvl3pPr>
            <a:lvl4pPr lvl="3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Libre Franklin SemiBold"/>
              <a:buNone/>
              <a:defRPr sz="1000">
                <a:latin typeface="Libre Franklin SemiBold"/>
                <a:ea typeface="Libre Franklin SemiBold"/>
                <a:cs typeface="Libre Franklin SemiBold"/>
                <a:sym typeface="Libre Franklin SemiBold"/>
              </a:defRPr>
            </a:lvl4pPr>
            <a:lvl5pPr lvl="4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Libre Franklin SemiBold"/>
              <a:buNone/>
              <a:defRPr sz="1000">
                <a:latin typeface="Libre Franklin SemiBold"/>
                <a:ea typeface="Libre Franklin SemiBold"/>
                <a:cs typeface="Libre Franklin SemiBold"/>
                <a:sym typeface="Libre Franklin SemiBold"/>
              </a:defRPr>
            </a:lvl5pPr>
            <a:lvl6pPr lvl="5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Libre Franklin SemiBold"/>
              <a:buNone/>
              <a:defRPr sz="1000">
                <a:latin typeface="Libre Franklin SemiBold"/>
                <a:ea typeface="Libre Franklin SemiBold"/>
                <a:cs typeface="Libre Franklin SemiBold"/>
                <a:sym typeface="Libre Franklin SemiBold"/>
              </a:defRPr>
            </a:lvl6pPr>
            <a:lvl7pPr lvl="6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Libre Franklin SemiBold"/>
              <a:buNone/>
              <a:defRPr sz="1000">
                <a:latin typeface="Libre Franklin SemiBold"/>
                <a:ea typeface="Libre Franklin SemiBold"/>
                <a:cs typeface="Libre Franklin SemiBold"/>
                <a:sym typeface="Libre Franklin SemiBold"/>
              </a:defRPr>
            </a:lvl7pPr>
            <a:lvl8pPr lvl="7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Libre Franklin SemiBold"/>
              <a:buNone/>
              <a:defRPr sz="1000">
                <a:latin typeface="Libre Franklin SemiBold"/>
                <a:ea typeface="Libre Franklin SemiBold"/>
                <a:cs typeface="Libre Franklin SemiBold"/>
                <a:sym typeface="Libre Franklin SemiBold"/>
              </a:defRPr>
            </a:lvl8pPr>
            <a:lvl9pPr lvl="8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000"/>
              <a:buFont typeface="Libre Franklin SemiBold"/>
              <a:buNone/>
              <a:defRPr sz="1000">
                <a:latin typeface="Libre Franklin SemiBold"/>
                <a:ea typeface="Libre Franklin SemiBold"/>
                <a:cs typeface="Libre Franklin SemiBold"/>
                <a:sym typeface="Libre Franklin Semi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3">
  <p:cSld name="Custom Layout 3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0"/>
          <p:cNvSpPr txBox="1">
            <a:spLocks noGrp="1"/>
          </p:cNvSpPr>
          <p:nvPr>
            <p:ph type="title"/>
          </p:nvPr>
        </p:nvSpPr>
        <p:spPr>
          <a:xfrm>
            <a:off x="311700" y="327475"/>
            <a:ext cx="8224200" cy="6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3 1">
  <p:cSld name="CUSTOM_2_1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2"/>
          <p:cNvSpPr txBox="1">
            <a:spLocks noGrp="1"/>
          </p:cNvSpPr>
          <p:nvPr>
            <p:ph type="title"/>
          </p:nvPr>
        </p:nvSpPr>
        <p:spPr>
          <a:xfrm>
            <a:off x="311700" y="3408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27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2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6" name="Google Shape;156;p32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7" name="Google Shape;157;p32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M Title slide" type="title">
  <p:cSld name="TITLE">
    <p:bg>
      <p:bgPr>
        <a:gradFill>
          <a:gsLst>
            <a:gs pos="0">
              <a:srgbClr val="393E6A"/>
            </a:gs>
            <a:gs pos="100000">
              <a:srgbClr val="0D0D14"/>
            </a:gs>
          </a:gsLst>
          <a:lin ang="5400012" scaled="0"/>
        </a:gra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3"/>
          <p:cNvSpPr txBox="1">
            <a:spLocks noGrp="1"/>
          </p:cNvSpPr>
          <p:nvPr>
            <p:ph type="title"/>
          </p:nvPr>
        </p:nvSpPr>
        <p:spPr>
          <a:xfrm>
            <a:off x="311700" y="779925"/>
            <a:ext cx="7291200" cy="89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5F3EB"/>
              </a:buClr>
              <a:buSzPts val="6400"/>
              <a:buNone/>
              <a:defRPr sz="6400">
                <a:solidFill>
                  <a:srgbClr val="F5F3E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60" name="Google Shape;160;p33"/>
          <p:cNvSpPr txBox="1">
            <a:spLocks noGrp="1"/>
          </p:cNvSpPr>
          <p:nvPr>
            <p:ph type="subTitle" idx="1"/>
          </p:nvPr>
        </p:nvSpPr>
        <p:spPr>
          <a:xfrm>
            <a:off x="311700" y="2531925"/>
            <a:ext cx="5264700" cy="35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C5D2B"/>
              </a:buClr>
              <a:buSzPts val="1600"/>
              <a:buNone/>
              <a:defRPr>
                <a:solidFill>
                  <a:srgbClr val="FC5D2B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33"/>
          <p:cNvSpPr txBox="1">
            <a:spLocks noGrp="1"/>
          </p:cNvSpPr>
          <p:nvPr>
            <p:ph type="subTitle" idx="2"/>
          </p:nvPr>
        </p:nvSpPr>
        <p:spPr>
          <a:xfrm>
            <a:off x="311700" y="3700625"/>
            <a:ext cx="2008800" cy="29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1200">
                <a:solidFill>
                  <a:schemeClr val="accent4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divider: violet black 1">
  <p:cSld name="SECTION_HEADER_1_1">
    <p:bg>
      <p:bgPr>
        <a:solidFill>
          <a:srgbClr val="22253F"/>
        </a:soli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4"/>
          <p:cNvSpPr txBox="1">
            <a:spLocks noGrp="1"/>
          </p:cNvSpPr>
          <p:nvPr>
            <p:ph type="title"/>
          </p:nvPr>
        </p:nvSpPr>
        <p:spPr>
          <a:xfrm>
            <a:off x="369375" y="1541425"/>
            <a:ext cx="5560200" cy="89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500"/>
              <a:buNone/>
              <a:defRPr sz="4500">
                <a:solidFill>
                  <a:schemeClr val="lt2"/>
                </a:solidFill>
                <a:highlight>
                  <a:schemeClr val="accent1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64" name="Google Shape;164;p34"/>
          <p:cNvSpPr txBox="1">
            <a:spLocks noGrp="1"/>
          </p:cNvSpPr>
          <p:nvPr>
            <p:ph type="subTitle" idx="1"/>
          </p:nvPr>
        </p:nvSpPr>
        <p:spPr>
          <a:xfrm>
            <a:off x="369375" y="3190700"/>
            <a:ext cx="5414700" cy="3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2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ody left">
  <p:cSld name="BLANK_1_2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5"/>
          <p:cNvSpPr txBox="1">
            <a:spLocks noGrp="1"/>
          </p:cNvSpPr>
          <p:nvPr>
            <p:ph type="body" idx="1"/>
          </p:nvPr>
        </p:nvSpPr>
        <p:spPr>
          <a:xfrm>
            <a:off x="311700" y="1145225"/>
            <a:ext cx="3963300" cy="31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30200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lnSpc>
                <a:spcPct val="12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lnSpc>
                <a:spcPct val="125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lnSpc>
                <a:spcPct val="12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lnSpc>
                <a:spcPct val="12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lnSpc>
                <a:spcPct val="125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lnSpc>
                <a:spcPct val="12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lnSpc>
                <a:spcPct val="12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lnSpc>
                <a:spcPct val="125000"/>
              </a:lnSpc>
              <a:spcBef>
                <a:spcPts val="1600"/>
              </a:spcBef>
              <a:spcAft>
                <a:spcPts val="10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67" name="Google Shape;167;p35"/>
          <p:cNvSpPr txBox="1">
            <a:spLocks noGrp="1"/>
          </p:cNvSpPr>
          <p:nvPr>
            <p:ph type="title"/>
          </p:nvPr>
        </p:nvSpPr>
        <p:spPr>
          <a:xfrm>
            <a:off x="311700" y="327475"/>
            <a:ext cx="8224200" cy="69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68" name="Google Shape;168;p35"/>
          <p:cNvSpPr>
            <a:spLocks noGrp="1"/>
          </p:cNvSpPr>
          <p:nvPr>
            <p:ph type="pic" idx="2"/>
          </p:nvPr>
        </p:nvSpPr>
        <p:spPr>
          <a:xfrm>
            <a:off x="4619350" y="1390175"/>
            <a:ext cx="3963300" cy="2669100"/>
          </a:xfrm>
          <a:prstGeom prst="roundRect">
            <a:avLst>
              <a:gd name="adj" fmla="val 8110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3 2">
  <p:cSld name="CUSTOM_2_2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6"/>
          <p:cNvSpPr txBox="1">
            <a:spLocks noGrp="1"/>
          </p:cNvSpPr>
          <p:nvPr>
            <p:ph type="title"/>
          </p:nvPr>
        </p:nvSpPr>
        <p:spPr>
          <a:xfrm>
            <a:off x="311700" y="327475"/>
            <a:ext cx="8224200" cy="69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_2">
    <p:bg>
      <p:bgPr>
        <a:solidFill>
          <a:srgbClr val="0A0C1E"/>
        </a:solid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7"/>
          <p:cNvSpPr txBox="1">
            <a:spLocks noGrp="1"/>
          </p:cNvSpPr>
          <p:nvPr>
            <p:ph type="title"/>
          </p:nvPr>
        </p:nvSpPr>
        <p:spPr>
          <a:xfrm>
            <a:off x="311700" y="327475"/>
            <a:ext cx="8224200" cy="6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1">
  <p:cSld name="TITLE_1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75" name="Google Shape;175;p3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76" name="Google Shape;176;p3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_2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79" name="Google Shape;179;p39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80" name="Google Shape;180;p3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4">
  <p:cSld name="CUSTOM_3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40"/>
          <p:cNvSpPr txBox="1"/>
          <p:nvPr/>
        </p:nvSpPr>
        <p:spPr>
          <a:xfrm>
            <a:off x="161975" y="451225"/>
            <a:ext cx="7963200" cy="5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FC5D2B"/>
              </a:solidFill>
              <a:latin typeface="Crimson Text SemiBold"/>
              <a:ea typeface="Crimson Text SemiBold"/>
              <a:cs typeface="Crimson Text SemiBold"/>
              <a:sym typeface="Crimson Text SemiBold"/>
            </a:endParaRPr>
          </a:p>
        </p:txBody>
      </p:sp>
      <p:pic>
        <p:nvPicPr>
          <p:cNvPr id="183" name="Google Shape;183;p40"/>
          <p:cNvPicPr preferRelativeResize="0"/>
          <p:nvPr/>
        </p:nvPicPr>
        <p:blipFill rotWithShape="1">
          <a:blip r:embed="rId2">
            <a:alphaModFix/>
          </a:blip>
          <a:srcRect l="2116" t="-77" r="776" b="2933"/>
          <a:stretch/>
        </p:blipFill>
        <p:spPr>
          <a:xfrm rot="-718635">
            <a:off x="476702" y="2268704"/>
            <a:ext cx="909295" cy="1942444"/>
          </a:xfrm>
          <a:prstGeom prst="roundRect">
            <a:avLst>
              <a:gd name="adj" fmla="val 6778"/>
            </a:avLst>
          </a:prstGeom>
          <a:noFill/>
          <a:ln>
            <a:noFill/>
          </a:ln>
        </p:spPr>
      </p:pic>
      <p:pic>
        <p:nvPicPr>
          <p:cNvPr id="184" name="Google Shape;184;p40"/>
          <p:cNvPicPr preferRelativeResize="0"/>
          <p:nvPr/>
        </p:nvPicPr>
        <p:blipFill rotWithShape="1">
          <a:blip r:embed="rId3">
            <a:alphaModFix/>
          </a:blip>
          <a:srcRect l="1354" r="1915" b="2075"/>
          <a:stretch/>
        </p:blipFill>
        <p:spPr>
          <a:xfrm rot="442980">
            <a:off x="1159121" y="2071278"/>
            <a:ext cx="933842" cy="2024103"/>
          </a:xfrm>
          <a:prstGeom prst="roundRect">
            <a:avLst>
              <a:gd name="adj" fmla="val 7293"/>
            </a:avLst>
          </a:prstGeom>
          <a:noFill/>
          <a:ln>
            <a:noFill/>
          </a:ln>
        </p:spPr>
      </p:pic>
      <p:sp>
        <p:nvSpPr>
          <p:cNvPr id="185" name="Google Shape;185;p40"/>
          <p:cNvSpPr txBox="1"/>
          <p:nvPr/>
        </p:nvSpPr>
        <p:spPr>
          <a:xfrm>
            <a:off x="670698" y="4382713"/>
            <a:ext cx="19107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5F3EB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Capture </a:t>
            </a:r>
            <a:r>
              <a:rPr lang="en" sz="800" b="1">
                <a:solidFill>
                  <a:srgbClr val="F5F3EB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scheduled </a:t>
            </a:r>
            <a:r>
              <a:rPr lang="en" sz="800">
                <a:solidFill>
                  <a:srgbClr val="F5F3EB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in-person visits </a:t>
            </a:r>
            <a:endParaRPr sz="800">
              <a:solidFill>
                <a:srgbClr val="F5F3EB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5F3EB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with our </a:t>
            </a:r>
            <a:r>
              <a:rPr lang="en" sz="800" b="1">
                <a:solidFill>
                  <a:srgbClr val="F5F3EB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Clinician Recorder.</a:t>
            </a:r>
            <a:endParaRPr sz="800" b="1">
              <a:solidFill>
                <a:srgbClr val="F5F3EB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86" name="Google Shape;186;p40"/>
          <p:cNvSpPr/>
          <p:nvPr/>
        </p:nvSpPr>
        <p:spPr>
          <a:xfrm>
            <a:off x="433988" y="4483325"/>
            <a:ext cx="236700" cy="231000"/>
          </a:xfrm>
          <a:prstGeom prst="ellipse">
            <a:avLst/>
          </a:prstGeom>
          <a:solidFill>
            <a:srgbClr val="FC5D2B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FFFFFF"/>
                </a:solidFill>
                <a:latin typeface="Crimson Text"/>
                <a:ea typeface="Crimson Text"/>
                <a:cs typeface="Crimson Text"/>
                <a:sym typeface="Crimson Text"/>
              </a:rPr>
              <a:t>1</a:t>
            </a:r>
            <a:endParaRPr sz="1000" b="1">
              <a:solidFill>
                <a:srgbClr val="FFFFFF"/>
              </a:solidFill>
              <a:latin typeface="Crimson Text"/>
              <a:ea typeface="Crimson Text"/>
              <a:cs typeface="Crimson Text"/>
              <a:sym typeface="Crimson Text"/>
            </a:endParaRPr>
          </a:p>
        </p:txBody>
      </p:sp>
      <p:pic>
        <p:nvPicPr>
          <p:cNvPr id="187" name="Google Shape;187;p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53903" y="1666100"/>
            <a:ext cx="1386891" cy="242090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40"/>
          <p:cNvSpPr txBox="1"/>
          <p:nvPr/>
        </p:nvSpPr>
        <p:spPr>
          <a:xfrm>
            <a:off x="7081025" y="4382713"/>
            <a:ext cx="16536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5F3EB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The completed note is </a:t>
            </a:r>
            <a:r>
              <a:rPr lang="en" sz="800" b="1">
                <a:solidFill>
                  <a:srgbClr val="F5F3EB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sent directly into the EHR</a:t>
            </a:r>
            <a:r>
              <a:rPr lang="en" sz="800">
                <a:solidFill>
                  <a:srgbClr val="F5F3EB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.</a:t>
            </a:r>
            <a:endParaRPr sz="800">
              <a:solidFill>
                <a:srgbClr val="F5F3EB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89" name="Google Shape;189;p40"/>
          <p:cNvSpPr/>
          <p:nvPr/>
        </p:nvSpPr>
        <p:spPr>
          <a:xfrm>
            <a:off x="6844325" y="4483325"/>
            <a:ext cx="236700" cy="231000"/>
          </a:xfrm>
          <a:prstGeom prst="ellipse">
            <a:avLst/>
          </a:prstGeom>
          <a:solidFill>
            <a:srgbClr val="FC5D2B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FFFFFF"/>
                </a:solidFill>
                <a:latin typeface="Crimson Text"/>
                <a:ea typeface="Crimson Text"/>
                <a:cs typeface="Crimson Text"/>
                <a:sym typeface="Crimson Text"/>
              </a:rPr>
              <a:t>4</a:t>
            </a:r>
            <a:endParaRPr sz="1000" b="1">
              <a:solidFill>
                <a:srgbClr val="FFFFFF"/>
              </a:solidFill>
              <a:latin typeface="Crimson Text"/>
              <a:ea typeface="Crimson Text"/>
              <a:cs typeface="Crimson Text"/>
              <a:sym typeface="Crimson Text"/>
            </a:endParaRPr>
          </a:p>
        </p:txBody>
      </p:sp>
      <p:sp>
        <p:nvSpPr>
          <p:cNvPr id="190" name="Google Shape;190;p40"/>
          <p:cNvSpPr txBox="1"/>
          <p:nvPr/>
        </p:nvSpPr>
        <p:spPr>
          <a:xfrm>
            <a:off x="2878025" y="4382713"/>
            <a:ext cx="18648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rgbClr val="F5F3EB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Abridge transcribes,</a:t>
            </a:r>
            <a:r>
              <a:rPr lang="en" sz="800">
                <a:solidFill>
                  <a:srgbClr val="F5F3EB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en" sz="800" b="1">
                <a:solidFill>
                  <a:srgbClr val="F5F3EB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organizes</a:t>
            </a:r>
            <a:r>
              <a:rPr lang="en" sz="800">
                <a:solidFill>
                  <a:srgbClr val="F5F3EB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, and </a:t>
            </a:r>
            <a:r>
              <a:rPr lang="en" sz="800" b="1">
                <a:solidFill>
                  <a:srgbClr val="F5F3EB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summarizes </a:t>
            </a:r>
            <a:r>
              <a:rPr lang="en" sz="800">
                <a:solidFill>
                  <a:srgbClr val="F5F3EB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the visit. </a:t>
            </a:r>
            <a:endParaRPr sz="800">
              <a:solidFill>
                <a:srgbClr val="F5F3EB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91" name="Google Shape;191;p40"/>
          <p:cNvSpPr/>
          <p:nvPr/>
        </p:nvSpPr>
        <p:spPr>
          <a:xfrm>
            <a:off x="2641325" y="4467700"/>
            <a:ext cx="236700" cy="231000"/>
          </a:xfrm>
          <a:prstGeom prst="ellipse">
            <a:avLst/>
          </a:prstGeom>
          <a:solidFill>
            <a:srgbClr val="FC5D2B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FFFFFF"/>
                </a:solidFill>
                <a:latin typeface="Crimson Text"/>
                <a:ea typeface="Crimson Text"/>
                <a:cs typeface="Crimson Text"/>
                <a:sym typeface="Crimson Text"/>
              </a:rPr>
              <a:t>2</a:t>
            </a:r>
            <a:endParaRPr sz="1000" b="1">
              <a:solidFill>
                <a:srgbClr val="FFFFFF"/>
              </a:solidFill>
              <a:latin typeface="Crimson Text"/>
              <a:ea typeface="Crimson Text"/>
              <a:cs typeface="Crimson Text"/>
              <a:sym typeface="Crimson Text"/>
            </a:endParaRPr>
          </a:p>
        </p:txBody>
      </p:sp>
      <p:sp>
        <p:nvSpPr>
          <p:cNvPr id="192" name="Google Shape;192;p40"/>
          <p:cNvSpPr txBox="1"/>
          <p:nvPr/>
        </p:nvSpPr>
        <p:spPr>
          <a:xfrm>
            <a:off x="4979525" y="4382713"/>
            <a:ext cx="18264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rgbClr val="F5F3EB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Quickly verify</a:t>
            </a:r>
            <a:r>
              <a:rPr lang="en" sz="800">
                <a:solidFill>
                  <a:srgbClr val="F5F3EB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your note with our ML-driven </a:t>
            </a:r>
            <a:r>
              <a:rPr lang="en" sz="800" b="1">
                <a:solidFill>
                  <a:srgbClr val="F5F3EB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suggestions</a:t>
            </a:r>
            <a:r>
              <a:rPr lang="en" sz="800">
                <a:solidFill>
                  <a:srgbClr val="F5F3EB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. </a:t>
            </a:r>
            <a:endParaRPr sz="800">
              <a:solidFill>
                <a:srgbClr val="F5F3EB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93" name="Google Shape;193;p40"/>
          <p:cNvSpPr/>
          <p:nvPr/>
        </p:nvSpPr>
        <p:spPr>
          <a:xfrm>
            <a:off x="4742825" y="4483313"/>
            <a:ext cx="236700" cy="231000"/>
          </a:xfrm>
          <a:prstGeom prst="ellipse">
            <a:avLst/>
          </a:prstGeom>
          <a:solidFill>
            <a:srgbClr val="FC5D2B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FFFFFF"/>
                </a:solidFill>
                <a:latin typeface="Crimson Text"/>
                <a:ea typeface="Crimson Text"/>
                <a:cs typeface="Crimson Text"/>
                <a:sym typeface="Crimson Text"/>
              </a:rPr>
              <a:t>3</a:t>
            </a:r>
            <a:endParaRPr sz="1000" b="1">
              <a:solidFill>
                <a:srgbClr val="FFFFFF"/>
              </a:solidFill>
              <a:latin typeface="Crimson Text"/>
              <a:ea typeface="Crimson Text"/>
              <a:cs typeface="Crimson Text"/>
              <a:sym typeface="Crimson Text"/>
            </a:endParaRPr>
          </a:p>
        </p:txBody>
      </p:sp>
      <p:sp>
        <p:nvSpPr>
          <p:cNvPr id="194" name="Google Shape;194;p40"/>
          <p:cNvSpPr/>
          <p:nvPr/>
        </p:nvSpPr>
        <p:spPr>
          <a:xfrm>
            <a:off x="2221800" y="2772351"/>
            <a:ext cx="667570" cy="400209"/>
          </a:xfrm>
          <a:custGeom>
            <a:avLst/>
            <a:gdLst/>
            <a:ahLst/>
            <a:cxnLst/>
            <a:rect l="l" t="t" r="r" b="b"/>
            <a:pathLst>
              <a:path w="16952" h="16267" extrusionOk="0">
                <a:moveTo>
                  <a:pt x="0" y="15925"/>
                </a:moveTo>
                <a:cubicBezTo>
                  <a:pt x="7355" y="18378"/>
                  <a:pt x="10019" y="3470"/>
                  <a:pt x="16952" y="0"/>
                </a:cubicBezTo>
              </a:path>
            </a:pathLst>
          </a:custGeom>
          <a:noFill/>
          <a:ln w="9525" cap="flat" cmpd="sng">
            <a:solidFill>
              <a:srgbClr val="F5F3EB"/>
            </a:solidFill>
            <a:prstDash val="dot"/>
            <a:round/>
            <a:headEnd type="none" w="med" len="med"/>
            <a:tailEnd type="triangle" w="med" len="med"/>
          </a:ln>
        </p:spPr>
      </p:sp>
      <p:sp>
        <p:nvSpPr>
          <p:cNvPr id="195" name="Google Shape;195;p40"/>
          <p:cNvSpPr/>
          <p:nvPr/>
        </p:nvSpPr>
        <p:spPr>
          <a:xfrm>
            <a:off x="6496174" y="1668625"/>
            <a:ext cx="875752" cy="231014"/>
          </a:xfrm>
          <a:custGeom>
            <a:avLst/>
            <a:gdLst/>
            <a:ahLst/>
            <a:cxnLst/>
            <a:rect l="l" t="t" r="r" b="b"/>
            <a:pathLst>
              <a:path w="48802" h="12076" extrusionOk="0">
                <a:moveTo>
                  <a:pt x="0" y="10021"/>
                </a:moveTo>
                <a:cubicBezTo>
                  <a:pt x="7287" y="-4539"/>
                  <a:pt x="41515" y="-2484"/>
                  <a:pt x="48802" y="12076"/>
                </a:cubicBezTo>
              </a:path>
            </a:pathLst>
          </a:custGeom>
          <a:noFill/>
          <a:ln w="9525" cap="flat" cmpd="sng">
            <a:solidFill>
              <a:srgbClr val="F5F3EB"/>
            </a:solidFill>
            <a:prstDash val="dot"/>
            <a:round/>
            <a:headEnd type="none" w="med" len="med"/>
            <a:tailEnd type="triangle" w="med" len="med"/>
          </a:ln>
        </p:spPr>
      </p:sp>
      <p:sp>
        <p:nvSpPr>
          <p:cNvPr id="196" name="Google Shape;196;p40"/>
          <p:cNvSpPr/>
          <p:nvPr/>
        </p:nvSpPr>
        <p:spPr>
          <a:xfrm>
            <a:off x="8052375" y="2378900"/>
            <a:ext cx="54475" cy="308225"/>
          </a:xfrm>
          <a:custGeom>
            <a:avLst/>
            <a:gdLst/>
            <a:ahLst/>
            <a:cxnLst/>
            <a:rect l="l" t="t" r="r" b="b"/>
            <a:pathLst>
              <a:path w="2179" h="12329" extrusionOk="0">
                <a:moveTo>
                  <a:pt x="0" y="0"/>
                </a:moveTo>
                <a:cubicBezTo>
                  <a:pt x="2906" y="2906"/>
                  <a:pt x="2905" y="9422"/>
                  <a:pt x="0" y="12329"/>
                </a:cubicBezTo>
              </a:path>
            </a:pathLst>
          </a:custGeom>
          <a:noFill/>
          <a:ln w="9525" cap="flat" cmpd="sng">
            <a:solidFill>
              <a:srgbClr val="F5F3EB"/>
            </a:solidFill>
            <a:prstDash val="dot"/>
            <a:round/>
            <a:headEnd type="none" w="med" len="med"/>
            <a:tailEnd type="triangle" w="med" len="med"/>
          </a:ln>
        </p:spPr>
      </p:sp>
      <p:grpSp>
        <p:nvGrpSpPr>
          <p:cNvPr id="197" name="Google Shape;197;p40"/>
          <p:cNvGrpSpPr/>
          <p:nvPr/>
        </p:nvGrpSpPr>
        <p:grpSpPr>
          <a:xfrm>
            <a:off x="2958100" y="2019375"/>
            <a:ext cx="3428700" cy="2295826"/>
            <a:chOff x="2958100" y="1943175"/>
            <a:chExt cx="3428700" cy="2295826"/>
          </a:xfrm>
        </p:grpSpPr>
        <p:sp>
          <p:nvSpPr>
            <p:cNvPr id="198" name="Google Shape;198;p40"/>
            <p:cNvSpPr/>
            <p:nvPr/>
          </p:nvSpPr>
          <p:spPr>
            <a:xfrm>
              <a:off x="2958100" y="1943175"/>
              <a:ext cx="3424800" cy="2255700"/>
            </a:xfrm>
            <a:prstGeom prst="roundRect">
              <a:avLst>
                <a:gd name="adj" fmla="val 2597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99" name="Google Shape;199;p40"/>
            <p:cNvPicPr preferRelativeResize="0"/>
            <p:nvPr/>
          </p:nvPicPr>
          <p:blipFill rotWithShape="1">
            <a:blip r:embed="rId5">
              <a:alphaModFix/>
            </a:blip>
            <a:srcRect t="583" b="592"/>
            <a:stretch/>
          </p:blipFill>
          <p:spPr>
            <a:xfrm>
              <a:off x="2962000" y="1983301"/>
              <a:ext cx="3424800" cy="2255700"/>
            </a:xfrm>
            <a:prstGeom prst="roundRect">
              <a:avLst>
                <a:gd name="adj" fmla="val 2946"/>
              </a:avLst>
            </a:prstGeom>
            <a:noFill/>
            <a:ln>
              <a:noFill/>
            </a:ln>
            <a:effectLst>
              <a:outerShdw dist="19050" dir="5400000" algn="bl" rotWithShape="0">
                <a:srgbClr val="000000">
                  <a:alpha val="17000"/>
                </a:srgbClr>
              </a:outerShdw>
            </a:effectLst>
          </p:spPr>
        </p:pic>
      </p:grpSp>
      <p:sp>
        <p:nvSpPr>
          <p:cNvPr id="200" name="Google Shape;200;p40"/>
          <p:cNvSpPr txBox="1"/>
          <p:nvPr/>
        </p:nvSpPr>
        <p:spPr>
          <a:xfrm>
            <a:off x="7371925" y="2894200"/>
            <a:ext cx="798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22253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EHR</a:t>
            </a:r>
            <a:endParaRPr b="1">
              <a:solidFill>
                <a:srgbClr val="22253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ody right">
  <p:cSld name="BLANK_1_2_1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41"/>
          <p:cNvSpPr txBox="1">
            <a:spLocks noGrp="1"/>
          </p:cNvSpPr>
          <p:nvPr>
            <p:ph type="body" idx="1"/>
          </p:nvPr>
        </p:nvSpPr>
        <p:spPr>
          <a:xfrm>
            <a:off x="4133350" y="1145225"/>
            <a:ext cx="4550700" cy="31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30200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lnSpc>
                <a:spcPct val="12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lnSpc>
                <a:spcPct val="125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lnSpc>
                <a:spcPct val="12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lnSpc>
                <a:spcPct val="12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lnSpc>
                <a:spcPct val="125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lnSpc>
                <a:spcPct val="12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lnSpc>
                <a:spcPct val="12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lnSpc>
                <a:spcPct val="125000"/>
              </a:lnSpc>
              <a:spcBef>
                <a:spcPts val="1600"/>
              </a:spcBef>
              <a:spcAft>
                <a:spcPts val="10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03" name="Google Shape;203;p41"/>
          <p:cNvSpPr txBox="1">
            <a:spLocks noGrp="1"/>
          </p:cNvSpPr>
          <p:nvPr>
            <p:ph type="title"/>
          </p:nvPr>
        </p:nvSpPr>
        <p:spPr>
          <a:xfrm>
            <a:off x="311700" y="327475"/>
            <a:ext cx="8224200" cy="69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204" name="Google Shape;204;p41"/>
          <p:cNvSpPr>
            <a:spLocks noGrp="1"/>
          </p:cNvSpPr>
          <p:nvPr>
            <p:ph type="pic" idx="2"/>
          </p:nvPr>
        </p:nvSpPr>
        <p:spPr>
          <a:xfrm>
            <a:off x="428325" y="1145225"/>
            <a:ext cx="3381900" cy="3560100"/>
          </a:xfrm>
          <a:prstGeom prst="roundRect">
            <a:avLst>
              <a:gd name="adj" fmla="val 8110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5"/>
          <p:cNvSpPr txBox="1"/>
          <p:nvPr/>
        </p:nvSpPr>
        <p:spPr>
          <a:xfrm>
            <a:off x="147950" y="4807850"/>
            <a:ext cx="1657200" cy="1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 b="1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Confidential and Proprietary</a:t>
            </a:r>
            <a:endParaRPr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97" name="Google Shape;97;p25"/>
          <p:cNvSpPr txBox="1">
            <a:spLocks noGrp="1"/>
          </p:cNvSpPr>
          <p:nvPr>
            <p:ph type="title"/>
          </p:nvPr>
        </p:nvSpPr>
        <p:spPr>
          <a:xfrm>
            <a:off x="311700" y="3408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ibre Franklin ExtraBold"/>
              <a:buNone/>
              <a:defRPr sz="3200" b="0" i="0" u="none" strike="noStrike" cap="none">
                <a:solidFill>
                  <a:schemeClr val="lt1"/>
                </a:solidFill>
                <a:latin typeface="Libre Franklin ExtraBold"/>
                <a:ea typeface="Libre Franklin ExtraBold"/>
                <a:cs typeface="Libre Franklin ExtraBold"/>
                <a:sym typeface="Libre Franklin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rimson Text"/>
              <a:buNone/>
              <a:defRPr sz="2800" b="0" i="0" u="none" strike="noStrike" cap="none">
                <a:solidFill>
                  <a:schemeClr val="lt1"/>
                </a:solidFill>
                <a:latin typeface="Crimson Text"/>
                <a:ea typeface="Crimson Text"/>
                <a:cs typeface="Crimson Text"/>
                <a:sym typeface="Crimson Tex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rimson Text"/>
              <a:buNone/>
              <a:defRPr sz="2800" b="0" i="0" u="none" strike="noStrike" cap="none">
                <a:solidFill>
                  <a:schemeClr val="lt1"/>
                </a:solidFill>
                <a:latin typeface="Crimson Text"/>
                <a:ea typeface="Crimson Text"/>
                <a:cs typeface="Crimson Text"/>
                <a:sym typeface="Crimson Tex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rimson Text"/>
              <a:buNone/>
              <a:defRPr sz="2800" b="0" i="0" u="none" strike="noStrike" cap="none">
                <a:solidFill>
                  <a:schemeClr val="lt1"/>
                </a:solidFill>
                <a:latin typeface="Crimson Text"/>
                <a:ea typeface="Crimson Text"/>
                <a:cs typeface="Crimson Text"/>
                <a:sym typeface="Crimson Tex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rimson Text"/>
              <a:buNone/>
              <a:defRPr sz="2800" b="0" i="0" u="none" strike="noStrike" cap="none">
                <a:solidFill>
                  <a:schemeClr val="lt1"/>
                </a:solidFill>
                <a:latin typeface="Crimson Text"/>
                <a:ea typeface="Crimson Text"/>
                <a:cs typeface="Crimson Text"/>
                <a:sym typeface="Crimson Tex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rimson Text"/>
              <a:buNone/>
              <a:defRPr sz="2800" b="0" i="0" u="none" strike="noStrike" cap="none">
                <a:solidFill>
                  <a:schemeClr val="lt1"/>
                </a:solidFill>
                <a:latin typeface="Crimson Text"/>
                <a:ea typeface="Crimson Text"/>
                <a:cs typeface="Crimson Text"/>
                <a:sym typeface="Crimson Tex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rimson Text"/>
              <a:buNone/>
              <a:defRPr sz="2800" b="0" i="0" u="none" strike="noStrike" cap="none">
                <a:solidFill>
                  <a:schemeClr val="lt1"/>
                </a:solidFill>
                <a:latin typeface="Crimson Text"/>
                <a:ea typeface="Crimson Text"/>
                <a:cs typeface="Crimson Text"/>
                <a:sym typeface="Crimson Tex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rimson Text"/>
              <a:buNone/>
              <a:defRPr sz="2800" b="0" i="0" u="none" strike="noStrike" cap="none">
                <a:solidFill>
                  <a:schemeClr val="lt1"/>
                </a:solidFill>
                <a:latin typeface="Crimson Text"/>
                <a:ea typeface="Crimson Text"/>
                <a:cs typeface="Crimson Text"/>
                <a:sym typeface="Crimson Tex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rimson Text"/>
              <a:buNone/>
              <a:defRPr sz="2800" b="0" i="0" u="none" strike="noStrike" cap="none">
                <a:solidFill>
                  <a:schemeClr val="lt1"/>
                </a:solidFill>
                <a:latin typeface="Crimson Text"/>
                <a:ea typeface="Crimson Text"/>
                <a:cs typeface="Crimson Text"/>
                <a:sym typeface="Crimson Text"/>
              </a:defRPr>
            </a:lvl9pPr>
          </a:lstStyle>
          <a:p>
            <a:endParaRPr/>
          </a:p>
        </p:txBody>
      </p:sp>
      <p:sp>
        <p:nvSpPr>
          <p:cNvPr id="98" name="Google Shape;98;p25"/>
          <p:cNvSpPr txBox="1">
            <a:spLocks noGrp="1"/>
          </p:cNvSpPr>
          <p:nvPr>
            <p:ph type="body" idx="1"/>
          </p:nvPr>
        </p:nvSpPr>
        <p:spPr>
          <a:xfrm>
            <a:off x="311700" y="110050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rimson Text"/>
              <a:buChar char="●"/>
              <a:defRPr sz="1600" b="0" i="0" u="none" strike="noStrike" cap="none">
                <a:solidFill>
                  <a:schemeClr val="lt2"/>
                </a:solidFill>
                <a:latin typeface="Crimson Text"/>
                <a:ea typeface="Crimson Text"/>
                <a:cs typeface="Crimson Text"/>
                <a:sym typeface="Crimson Text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rimson Text"/>
              <a:buChar char="○"/>
              <a:defRPr sz="1600" b="0" i="0" u="none" strike="noStrike" cap="none">
                <a:solidFill>
                  <a:schemeClr val="lt2"/>
                </a:solidFill>
                <a:latin typeface="Crimson Text"/>
                <a:ea typeface="Crimson Text"/>
                <a:cs typeface="Crimson Text"/>
                <a:sym typeface="Crimson Text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rimson Text"/>
              <a:buChar char="■"/>
              <a:defRPr sz="1600" b="0" i="0" u="none" strike="noStrike" cap="none">
                <a:solidFill>
                  <a:schemeClr val="lt2"/>
                </a:solidFill>
                <a:latin typeface="Crimson Text"/>
                <a:ea typeface="Crimson Text"/>
                <a:cs typeface="Crimson Text"/>
                <a:sym typeface="Crimson Text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rimson Text"/>
              <a:buChar char="●"/>
              <a:defRPr sz="1600" b="0" i="0" u="none" strike="noStrike" cap="none">
                <a:solidFill>
                  <a:schemeClr val="lt2"/>
                </a:solidFill>
                <a:latin typeface="Crimson Text"/>
                <a:ea typeface="Crimson Text"/>
                <a:cs typeface="Crimson Text"/>
                <a:sym typeface="Crimson Text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rimson Text"/>
              <a:buChar char="○"/>
              <a:defRPr sz="1600" b="0" i="0" u="none" strike="noStrike" cap="none">
                <a:solidFill>
                  <a:schemeClr val="lt2"/>
                </a:solidFill>
                <a:latin typeface="Crimson Text"/>
                <a:ea typeface="Crimson Text"/>
                <a:cs typeface="Crimson Text"/>
                <a:sym typeface="Crimson Text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rimson Text"/>
              <a:buChar char="■"/>
              <a:defRPr sz="1600" b="0" i="0" u="none" strike="noStrike" cap="none">
                <a:solidFill>
                  <a:schemeClr val="lt2"/>
                </a:solidFill>
                <a:latin typeface="Crimson Text"/>
                <a:ea typeface="Crimson Text"/>
                <a:cs typeface="Crimson Text"/>
                <a:sym typeface="Crimson Text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rimson Text"/>
              <a:buChar char="●"/>
              <a:defRPr sz="1600" b="0" i="0" u="none" strike="noStrike" cap="none">
                <a:solidFill>
                  <a:schemeClr val="lt2"/>
                </a:solidFill>
                <a:latin typeface="Crimson Text"/>
                <a:ea typeface="Crimson Text"/>
                <a:cs typeface="Crimson Text"/>
                <a:sym typeface="Crimson Text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rimson Text"/>
              <a:buChar char="○"/>
              <a:defRPr sz="1600" b="0" i="0" u="none" strike="noStrike" cap="none">
                <a:solidFill>
                  <a:schemeClr val="lt2"/>
                </a:solidFill>
                <a:latin typeface="Crimson Text"/>
                <a:ea typeface="Crimson Text"/>
                <a:cs typeface="Crimson Text"/>
                <a:sym typeface="Crimson Text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600"/>
              <a:buFont typeface="Crimson Text"/>
              <a:buChar char="■"/>
              <a:defRPr sz="1600" b="0" i="0" u="none" strike="noStrike" cap="none">
                <a:solidFill>
                  <a:schemeClr val="lt2"/>
                </a:solidFill>
                <a:latin typeface="Crimson Text"/>
                <a:ea typeface="Crimson Text"/>
                <a:cs typeface="Crimson Text"/>
                <a:sym typeface="Crimson Text"/>
              </a:defRPr>
            </a:lvl9pPr>
          </a:lstStyle>
          <a:p>
            <a:endParaRPr/>
          </a:p>
        </p:txBody>
      </p:sp>
      <p:pic>
        <p:nvPicPr>
          <p:cNvPr id="99" name="Google Shape;99;p25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8403350" y="4807800"/>
            <a:ext cx="582400" cy="18637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8.xml"/></Relationships>
</file>

<file path=ppt/slides/_rels/slide14.xml.rels><?xml version="1.0" encoding="UTF-8" standalone="yes"?>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1.xml"/><Relationship Id="rId6" Type="http://schemas.openxmlformats.org/officeDocument/2006/relationships/comments" Target="../comments/comment1.xml"/><Relationship Id="rId5" Type="http://schemas.openxmlformats.org/officeDocument/2006/relationships/hyperlink" Target="about:blank" TargetMode="External"/><Relationship Id="rId4" Type="http://schemas.openxmlformats.org/officeDocument/2006/relationships/hyperlink" Target="about:blank" TargetMode="External"/></Relationships>
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53F"/>
        </a:solidFill>
        <a:effectLst/>
      </p:bgPr>
    </p:bg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84913" y="2238612"/>
            <a:ext cx="1374174" cy="66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51"/>
          <p:cNvSpPr txBox="1"/>
          <p:nvPr/>
        </p:nvSpPr>
        <p:spPr>
          <a:xfrm>
            <a:off x="311700" y="175075"/>
            <a:ext cx="8734200" cy="12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5F3EB"/>
                </a:solidFill>
                <a:latin typeface="Libre Franklin ExtraBold"/>
                <a:ea typeface="Libre Franklin ExtraBold"/>
                <a:cs typeface="Libre Franklin ExtraBold"/>
                <a:sym typeface="Libre Franklin ExtraBold"/>
              </a:rPr>
              <a:t>Abridge fits within existing workflows and seamlessly integrates to the EHR</a:t>
            </a:r>
            <a:endParaRPr sz="3000">
              <a:solidFill>
                <a:srgbClr val="F5F3EB"/>
              </a:solidFill>
              <a:latin typeface="Libre Franklin ExtraBold"/>
              <a:ea typeface="Libre Franklin ExtraBold"/>
              <a:cs typeface="Libre Franklin ExtraBold"/>
              <a:sym typeface="Libre Franklin ExtraBold"/>
            </a:endParaRPr>
          </a:p>
        </p:txBody>
      </p:sp>
      <p:sp>
        <p:nvSpPr>
          <p:cNvPr id="335" name="Google Shape;335;p51"/>
          <p:cNvSpPr/>
          <p:nvPr/>
        </p:nvSpPr>
        <p:spPr>
          <a:xfrm>
            <a:off x="7465575" y="2916350"/>
            <a:ext cx="577200" cy="341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51"/>
          <p:cNvSpPr txBox="1"/>
          <p:nvPr/>
        </p:nvSpPr>
        <p:spPr>
          <a:xfrm>
            <a:off x="144775" y="4775825"/>
            <a:ext cx="5486400" cy="276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 b="1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Confidential and Proprietary - [ACMS]</a:t>
            </a:r>
            <a:endParaRPr sz="600" b="1">
              <a:solidFill>
                <a:schemeClr val="lt2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37" name="Google Shape;337;p51"/>
          <p:cNvSpPr txBox="1"/>
          <p:nvPr/>
        </p:nvSpPr>
        <p:spPr>
          <a:xfrm>
            <a:off x="7299625" y="2887100"/>
            <a:ext cx="940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Crimson Text"/>
                <a:ea typeface="Crimson Text"/>
                <a:cs typeface="Crimson Text"/>
                <a:sym typeface="Crimson Text"/>
              </a:rPr>
              <a:t>EHR</a:t>
            </a:r>
            <a:endParaRPr b="1">
              <a:latin typeface="Crimson Text"/>
              <a:ea typeface="Crimson Text"/>
              <a:cs typeface="Crimson Text"/>
              <a:sym typeface="Crimson Tex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52"/>
          <p:cNvSpPr txBox="1">
            <a:spLocks noGrp="1"/>
          </p:cNvSpPr>
          <p:nvPr>
            <p:ph type="title"/>
          </p:nvPr>
        </p:nvSpPr>
        <p:spPr>
          <a:xfrm>
            <a:off x="311700" y="2156275"/>
            <a:ext cx="8224200" cy="69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do some improv…</a:t>
            </a:r>
            <a:endParaRPr/>
          </a:p>
        </p:txBody>
      </p:sp>
      <p:sp>
        <p:nvSpPr>
          <p:cNvPr id="343" name="Google Shape;343;p52"/>
          <p:cNvSpPr txBox="1"/>
          <p:nvPr/>
        </p:nvSpPr>
        <p:spPr>
          <a:xfrm>
            <a:off x="144775" y="4699625"/>
            <a:ext cx="5486400" cy="276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 b="1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Confidential and Proprietary - [ACMS]</a:t>
            </a:r>
            <a:endParaRPr sz="600" b="1">
              <a:solidFill>
                <a:schemeClr val="lt2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53"/>
          <p:cNvSpPr txBox="1">
            <a:spLocks noGrp="1"/>
          </p:cNvSpPr>
          <p:nvPr>
            <p:ph type="title"/>
          </p:nvPr>
        </p:nvSpPr>
        <p:spPr>
          <a:xfrm>
            <a:off x="311700" y="292625"/>
            <a:ext cx="8380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Abridge is loved by physicians and saves up to 2 hours a day per doctor</a:t>
            </a:r>
            <a:endParaRPr sz="3000">
              <a:solidFill>
                <a:schemeClr val="lt1"/>
              </a:solidFill>
              <a:latin typeface="Crimson Text"/>
              <a:ea typeface="Crimson Text"/>
              <a:cs typeface="Crimson Text"/>
              <a:sym typeface="Crimson Text"/>
            </a:endParaRPr>
          </a:p>
        </p:txBody>
      </p:sp>
      <p:sp>
        <p:nvSpPr>
          <p:cNvPr id="349" name="Google Shape;349;p53"/>
          <p:cNvSpPr/>
          <p:nvPr/>
        </p:nvSpPr>
        <p:spPr>
          <a:xfrm>
            <a:off x="1164575" y="1605827"/>
            <a:ext cx="2101500" cy="1241700"/>
          </a:xfrm>
          <a:prstGeom prst="wedgeRoundRectCallout">
            <a:avLst>
              <a:gd name="adj1" fmla="val -20833"/>
              <a:gd name="adj2" fmla="val 62500"/>
              <a:gd name="adj3" fmla="val 0"/>
            </a:avLst>
          </a:prstGeom>
          <a:solidFill>
            <a:srgbClr val="F1F9FE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“WOW… first case done. This is </a:t>
            </a:r>
            <a:r>
              <a:rPr lang="en" sz="1100" b="1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as big a deal as the stethoscope</a:t>
            </a:r>
            <a:r>
              <a:rPr lang="en"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!”</a:t>
            </a:r>
            <a:endParaRPr sz="11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50" name="Google Shape;350;p53"/>
          <p:cNvSpPr/>
          <p:nvPr/>
        </p:nvSpPr>
        <p:spPr>
          <a:xfrm>
            <a:off x="3521261" y="1605827"/>
            <a:ext cx="2101500" cy="1241700"/>
          </a:xfrm>
          <a:prstGeom prst="wedgeRoundRectCallout">
            <a:avLst>
              <a:gd name="adj1" fmla="val -20833"/>
              <a:gd name="adj2" fmla="val 62500"/>
              <a:gd name="adj3" fmla="val 0"/>
            </a:avLst>
          </a:prstGeom>
          <a:solidFill>
            <a:srgbClr val="F1F9FE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05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“[It’s great to see how] </a:t>
            </a:r>
            <a:r>
              <a:rPr lang="en" sz="1050" b="1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Monday's Abridge is different than Tuesday's</a:t>
            </a:r>
            <a:r>
              <a:rPr lang="en" sz="105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is different than Wednesday’s than Today's."</a:t>
            </a:r>
            <a:endParaRPr sz="105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51" name="Google Shape;351;p53"/>
          <p:cNvSpPr/>
          <p:nvPr/>
        </p:nvSpPr>
        <p:spPr>
          <a:xfrm>
            <a:off x="1164575" y="3409527"/>
            <a:ext cx="2101500" cy="1187700"/>
          </a:xfrm>
          <a:prstGeom prst="wedgeRoundRectCallout">
            <a:avLst>
              <a:gd name="adj1" fmla="val -20833"/>
              <a:gd name="adj2" fmla="val 62500"/>
              <a:gd name="adj3" fmla="val 0"/>
            </a:avLst>
          </a:prstGeom>
          <a:solidFill>
            <a:srgbClr val="F1F9FE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“</a:t>
            </a:r>
            <a:r>
              <a:rPr lang="en" sz="1100" b="1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This is so fast,</a:t>
            </a:r>
            <a:r>
              <a:rPr lang="en"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and at the end of my clinic I can just go home.”</a:t>
            </a:r>
            <a:endParaRPr sz="11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52" name="Google Shape;352;p53"/>
          <p:cNvSpPr/>
          <p:nvPr/>
        </p:nvSpPr>
        <p:spPr>
          <a:xfrm>
            <a:off x="5848586" y="3363302"/>
            <a:ext cx="2101500" cy="1241700"/>
          </a:xfrm>
          <a:prstGeom prst="wedgeRoundRectCallout">
            <a:avLst>
              <a:gd name="adj1" fmla="val -20833"/>
              <a:gd name="adj2" fmla="val 62500"/>
              <a:gd name="adj3" fmla="val 0"/>
            </a:avLst>
          </a:prstGeom>
          <a:solidFill>
            <a:srgbClr val="F1F9FE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“It has truly </a:t>
            </a:r>
            <a:r>
              <a:rPr lang="en" sz="1100" b="1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decreased my charting time</a:t>
            </a:r>
            <a:r>
              <a:rPr lang="en"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along with </a:t>
            </a:r>
            <a:r>
              <a:rPr lang="en" sz="1100" b="1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increasing the amount of information</a:t>
            </a:r>
            <a:r>
              <a:rPr lang="en"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in my notes.”</a:t>
            </a:r>
            <a:endParaRPr sz="12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1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53" name="Google Shape;353;p53"/>
          <p:cNvSpPr/>
          <p:nvPr/>
        </p:nvSpPr>
        <p:spPr>
          <a:xfrm>
            <a:off x="5877936" y="1605827"/>
            <a:ext cx="2101500" cy="1241700"/>
          </a:xfrm>
          <a:prstGeom prst="wedgeRoundRectCallout">
            <a:avLst>
              <a:gd name="adj1" fmla="val -20833"/>
              <a:gd name="adj2" fmla="val 62500"/>
              <a:gd name="adj3" fmla="val 0"/>
            </a:avLst>
          </a:prstGeom>
          <a:solidFill>
            <a:srgbClr val="F1F9FE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“</a:t>
            </a:r>
            <a:r>
              <a:rPr lang="en" sz="1100" b="1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Zero edits</a:t>
            </a:r>
            <a:r>
              <a:rPr lang="en"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needed.”</a:t>
            </a:r>
            <a:endParaRPr sz="11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54" name="Google Shape;354;p53"/>
          <p:cNvSpPr/>
          <p:nvPr/>
        </p:nvSpPr>
        <p:spPr>
          <a:xfrm>
            <a:off x="1321525" y="1486252"/>
            <a:ext cx="807300" cy="205500"/>
          </a:xfrm>
          <a:prstGeom prst="roundRect">
            <a:avLst>
              <a:gd name="adj" fmla="val 16667"/>
            </a:avLst>
          </a:prstGeom>
          <a:solidFill>
            <a:srgbClr val="F9C51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 b="1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Joy in Medicine</a:t>
            </a:r>
            <a:endParaRPr/>
          </a:p>
        </p:txBody>
      </p:sp>
      <p:sp>
        <p:nvSpPr>
          <p:cNvPr id="355" name="Google Shape;355;p53"/>
          <p:cNvSpPr/>
          <p:nvPr/>
        </p:nvSpPr>
        <p:spPr>
          <a:xfrm>
            <a:off x="3690200" y="1486252"/>
            <a:ext cx="807300" cy="205500"/>
          </a:xfrm>
          <a:prstGeom prst="roundRect">
            <a:avLst>
              <a:gd name="adj" fmla="val 16667"/>
            </a:avLst>
          </a:prstGeom>
          <a:solidFill>
            <a:srgbClr val="F9C51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 b="1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Rapid Iteration</a:t>
            </a:r>
            <a:endParaRPr/>
          </a:p>
        </p:txBody>
      </p:sp>
      <p:sp>
        <p:nvSpPr>
          <p:cNvPr id="356" name="Google Shape;356;p53"/>
          <p:cNvSpPr/>
          <p:nvPr/>
        </p:nvSpPr>
        <p:spPr>
          <a:xfrm>
            <a:off x="6058875" y="1486252"/>
            <a:ext cx="986700" cy="205500"/>
          </a:xfrm>
          <a:prstGeom prst="roundRect">
            <a:avLst>
              <a:gd name="adj" fmla="val 16667"/>
            </a:avLst>
          </a:prstGeom>
          <a:solidFill>
            <a:srgbClr val="F9C51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 b="1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Long Conversations</a:t>
            </a:r>
            <a:endParaRPr/>
          </a:p>
        </p:txBody>
      </p:sp>
      <p:sp>
        <p:nvSpPr>
          <p:cNvPr id="357" name="Google Shape;357;p53"/>
          <p:cNvSpPr/>
          <p:nvPr/>
        </p:nvSpPr>
        <p:spPr>
          <a:xfrm>
            <a:off x="1321525" y="3253152"/>
            <a:ext cx="807300" cy="205500"/>
          </a:xfrm>
          <a:prstGeom prst="roundRect">
            <a:avLst>
              <a:gd name="adj" fmla="val 16667"/>
            </a:avLst>
          </a:prstGeom>
          <a:solidFill>
            <a:srgbClr val="F9C51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 b="1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Speed!</a:t>
            </a:r>
            <a:endParaRPr/>
          </a:p>
        </p:txBody>
      </p:sp>
      <p:pic>
        <p:nvPicPr>
          <p:cNvPr id="358" name="Google Shape;358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4575" y="1466589"/>
            <a:ext cx="244825" cy="24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21250" y="1466589"/>
            <a:ext cx="244825" cy="24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77925" y="1466577"/>
            <a:ext cx="244825" cy="24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0625" y="3233464"/>
            <a:ext cx="244825" cy="24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29023" y="4181652"/>
            <a:ext cx="525825" cy="729950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p53"/>
          <p:cNvSpPr/>
          <p:nvPr/>
        </p:nvSpPr>
        <p:spPr>
          <a:xfrm>
            <a:off x="3521261" y="3372702"/>
            <a:ext cx="2101500" cy="1241700"/>
          </a:xfrm>
          <a:prstGeom prst="wedgeRoundRectCallout">
            <a:avLst>
              <a:gd name="adj1" fmla="val -20833"/>
              <a:gd name="adj2" fmla="val 62500"/>
              <a:gd name="adj3" fmla="val 0"/>
            </a:avLst>
          </a:prstGeom>
          <a:solidFill>
            <a:srgbClr val="F1F9FE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0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“Turnaround speed is great!  </a:t>
            </a:r>
            <a:r>
              <a:rPr lang="en" sz="1000" b="1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Morning clinic done, all notes signed with 7 new patients seen! </a:t>
            </a:r>
            <a:r>
              <a:rPr lang="en" sz="10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Would still be waiting another 2-3 hours for my last couple DAX dictations.”</a:t>
            </a:r>
            <a:endParaRPr sz="10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64" name="Google Shape;364;p53"/>
          <p:cNvSpPr/>
          <p:nvPr/>
        </p:nvSpPr>
        <p:spPr>
          <a:xfrm>
            <a:off x="3690200" y="3253127"/>
            <a:ext cx="807300" cy="205500"/>
          </a:xfrm>
          <a:prstGeom prst="roundRect">
            <a:avLst>
              <a:gd name="adj" fmla="val 16667"/>
            </a:avLst>
          </a:prstGeom>
          <a:solidFill>
            <a:srgbClr val="F9C51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 b="1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Speed!</a:t>
            </a:r>
            <a:endParaRPr/>
          </a:p>
        </p:txBody>
      </p:sp>
      <p:pic>
        <p:nvPicPr>
          <p:cNvPr id="365" name="Google Shape;365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21250" y="3233464"/>
            <a:ext cx="244825" cy="244825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Google Shape;366;p53"/>
          <p:cNvSpPr/>
          <p:nvPr/>
        </p:nvSpPr>
        <p:spPr>
          <a:xfrm>
            <a:off x="6017525" y="3253127"/>
            <a:ext cx="807300" cy="205500"/>
          </a:xfrm>
          <a:prstGeom prst="roundRect">
            <a:avLst>
              <a:gd name="adj" fmla="val 16667"/>
            </a:avLst>
          </a:prstGeom>
          <a:solidFill>
            <a:srgbClr val="F9C51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 b="1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Speed!</a:t>
            </a:r>
            <a:endParaRPr/>
          </a:p>
        </p:txBody>
      </p:sp>
      <p:pic>
        <p:nvPicPr>
          <p:cNvPr id="367" name="Google Shape;367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48575" y="3233464"/>
            <a:ext cx="244825" cy="244825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p53"/>
          <p:cNvSpPr txBox="1"/>
          <p:nvPr/>
        </p:nvSpPr>
        <p:spPr>
          <a:xfrm>
            <a:off x="144775" y="4775825"/>
            <a:ext cx="5486400" cy="276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 b="1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Confidential and Proprietary - [ACMS]</a:t>
            </a:r>
            <a:endParaRPr sz="600" b="1">
              <a:solidFill>
                <a:schemeClr val="lt2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54"/>
          <p:cNvSpPr txBox="1">
            <a:spLocks noGrp="1"/>
          </p:cNvSpPr>
          <p:nvPr>
            <p:ph type="title"/>
          </p:nvPr>
        </p:nvSpPr>
        <p:spPr>
          <a:xfrm>
            <a:off x="311700" y="327475"/>
            <a:ext cx="8224200" cy="69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benefits of Abridge’s generative AI solution</a:t>
            </a:r>
            <a:endParaRPr/>
          </a:p>
        </p:txBody>
      </p:sp>
      <p:sp>
        <p:nvSpPr>
          <p:cNvPr id="374" name="Google Shape;374;p54"/>
          <p:cNvSpPr txBox="1"/>
          <p:nvPr/>
        </p:nvSpPr>
        <p:spPr>
          <a:xfrm>
            <a:off x="144775" y="4699625"/>
            <a:ext cx="5486400" cy="276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 b="1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Confidential and Proprietary - [ACMS]</a:t>
            </a:r>
            <a:endParaRPr sz="600" b="1">
              <a:solidFill>
                <a:schemeClr val="lt2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graphicFrame>
        <p:nvGraphicFramePr>
          <p:cNvPr id="375" name="Google Shape;375;p54"/>
          <p:cNvGraphicFramePr/>
          <p:nvPr/>
        </p:nvGraphicFramePr>
        <p:xfrm>
          <a:off x="891150" y="15226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{D3EA3EE4-1389-454E-91E5-698D7AE242D6}</a:tableStyleId>
              </a:tblPr>
              <a:tblGrid>
                <a:gridCol w="723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874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accent1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Deeply integrates </a:t>
                      </a:r>
                      <a:r>
                        <a:rPr lang="en">
                          <a:solidFill>
                            <a:schemeClr val="lt2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with key workflows and existing systems</a:t>
                      </a:r>
                      <a:endParaRPr b="1">
                        <a:solidFill>
                          <a:schemeClr val="accent1"/>
                        </a:solidFill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74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accent1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Auditable, evidence-based </a:t>
                      </a:r>
                      <a:r>
                        <a:rPr lang="en">
                          <a:solidFill>
                            <a:schemeClr val="lt2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AI-generated output</a:t>
                      </a:r>
                      <a:endParaRPr b="1">
                        <a:solidFill>
                          <a:schemeClr val="accent1"/>
                        </a:solidFill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74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accent1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Clinician-led </a:t>
                      </a:r>
                      <a:r>
                        <a:rPr lang="en">
                          <a:solidFill>
                            <a:schemeClr val="lt2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such that there is a deep understanding of user needs </a:t>
                      </a:r>
                      <a:endParaRPr b="1">
                        <a:solidFill>
                          <a:schemeClr val="accent1"/>
                        </a:solidFill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74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2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The technology supports </a:t>
                      </a:r>
                      <a:r>
                        <a:rPr lang="en" b="1">
                          <a:solidFill>
                            <a:schemeClr val="accent1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patient-centered</a:t>
                      </a:r>
                      <a:r>
                        <a:rPr lang="en">
                          <a:solidFill>
                            <a:schemeClr val="lt2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 use cases</a:t>
                      </a:r>
                      <a:endParaRPr>
                        <a:solidFill>
                          <a:schemeClr val="lt2"/>
                        </a:solidFill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74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2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The technology is </a:t>
                      </a:r>
                      <a:r>
                        <a:rPr lang="en" b="1">
                          <a:solidFill>
                            <a:schemeClr val="accent1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100% AI-powered </a:t>
                      </a:r>
                      <a:r>
                        <a:rPr lang="en">
                          <a:solidFill>
                            <a:schemeClr val="lt2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 </a:t>
                      </a:r>
                      <a:endParaRPr>
                        <a:solidFill>
                          <a:schemeClr val="lt2"/>
                        </a:solidFill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376" name="Google Shape;376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3200" y="1665049"/>
            <a:ext cx="307850" cy="303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Google Shape;377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3200" y="2255599"/>
            <a:ext cx="307850" cy="303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3200" y="2846149"/>
            <a:ext cx="307850" cy="303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" name="Google Shape;379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3200" y="3436699"/>
            <a:ext cx="307850" cy="303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" name="Google Shape;380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3200" y="4027249"/>
            <a:ext cx="307850" cy="3038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55"/>
          <p:cNvSpPr txBox="1">
            <a:spLocks noGrp="1"/>
          </p:cNvSpPr>
          <p:nvPr>
            <p:ph type="title"/>
          </p:nvPr>
        </p:nvSpPr>
        <p:spPr>
          <a:xfrm>
            <a:off x="369375" y="872225"/>
            <a:ext cx="5680500" cy="32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Interested in documenting “The Abridge Way”?</a:t>
            </a:r>
            <a:endParaRPr sz="32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Complete this survey for a 14 day free trial.</a:t>
            </a:r>
            <a:endParaRPr sz="1800">
              <a:solidFill>
                <a:schemeClr val="accen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Questions?          </a:t>
            </a:r>
            <a:endParaRPr sz="18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chemeClr val="hlink"/>
                </a:solidFill>
                <a:hlinkClick r:id="rId4"/>
              </a:rPr>
              <a:t>shiv@abridge.com</a:t>
            </a:r>
            <a:r>
              <a:rPr lang="en" sz="1200">
                <a:solidFill>
                  <a:schemeClr val="lt1"/>
                </a:solidFill>
              </a:rPr>
              <a:t>  + </a:t>
            </a:r>
            <a:r>
              <a:rPr lang="en" sz="1200" u="sng">
                <a:solidFill>
                  <a:schemeClr val="hlink"/>
                </a:solidFill>
                <a:hlinkClick r:id="rId5"/>
              </a:rPr>
              <a:t>lindsey@abridge.com</a:t>
            </a:r>
            <a:r>
              <a:rPr lang="en" sz="1800">
                <a:solidFill>
                  <a:schemeClr val="lt1"/>
                </a:solidFill>
              </a:rPr>
              <a:t>      </a:t>
            </a:r>
            <a:endParaRPr sz="12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43"/>
          <p:cNvSpPr txBox="1">
            <a:spLocks noGrp="1"/>
          </p:cNvSpPr>
          <p:nvPr>
            <p:ph type="subTitle" idx="1"/>
          </p:nvPr>
        </p:nvSpPr>
        <p:spPr>
          <a:xfrm>
            <a:off x="369375" y="3190700"/>
            <a:ext cx="5414700" cy="3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Okay maybe it pulls a few, but only in the subtext.</a:t>
            </a:r>
            <a:endParaRPr/>
          </a:p>
        </p:txBody>
      </p:sp>
      <p:sp>
        <p:nvSpPr>
          <p:cNvPr id="215" name="Google Shape;215;p43"/>
          <p:cNvSpPr txBox="1">
            <a:spLocks noGrp="1"/>
          </p:cNvSpPr>
          <p:nvPr>
            <p:ph type="title"/>
          </p:nvPr>
        </p:nvSpPr>
        <p:spPr>
          <a:xfrm>
            <a:off x="369375" y="1362300"/>
            <a:ext cx="5560200" cy="241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Healthcare systems are under water right now.</a:t>
            </a:r>
            <a:endParaRPr/>
          </a:p>
        </p:txBody>
      </p:sp>
      <p:sp>
        <p:nvSpPr>
          <p:cNvPr id="216" name="Google Shape;216;p43"/>
          <p:cNvSpPr txBox="1"/>
          <p:nvPr/>
        </p:nvSpPr>
        <p:spPr>
          <a:xfrm>
            <a:off x="144775" y="4699625"/>
            <a:ext cx="5486400" cy="276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 b="1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Confidential and Proprietary - [ACMS]</a:t>
            </a:r>
            <a:endParaRPr sz="600" b="1">
              <a:solidFill>
                <a:schemeClr val="lt2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44"/>
          <p:cNvSpPr/>
          <p:nvPr/>
        </p:nvSpPr>
        <p:spPr>
          <a:xfrm>
            <a:off x="1000276" y="2286525"/>
            <a:ext cx="6913500" cy="381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8575" cap="flat" cmpd="sng">
            <a:solidFill>
              <a:srgbClr val="FC5D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44"/>
          <p:cNvSpPr/>
          <p:nvPr/>
        </p:nvSpPr>
        <p:spPr>
          <a:xfrm>
            <a:off x="770875" y="1473675"/>
            <a:ext cx="7363800" cy="2967000"/>
          </a:xfrm>
          <a:prstGeom prst="roundRect">
            <a:avLst>
              <a:gd name="adj" fmla="val 11794"/>
            </a:avLst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2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23" name="Google Shape;223;p44"/>
          <p:cNvSpPr txBox="1">
            <a:spLocks noGrp="1"/>
          </p:cNvSpPr>
          <p:nvPr>
            <p:ph type="title"/>
          </p:nvPr>
        </p:nvSpPr>
        <p:spPr>
          <a:xfrm>
            <a:off x="311700" y="327475"/>
            <a:ext cx="8224200" cy="69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Margins are under attack</a:t>
            </a:r>
            <a:endParaRPr/>
          </a:p>
        </p:txBody>
      </p:sp>
      <p:sp>
        <p:nvSpPr>
          <p:cNvPr id="224" name="Google Shape;224;p44"/>
          <p:cNvSpPr txBox="1"/>
          <p:nvPr/>
        </p:nvSpPr>
        <p:spPr>
          <a:xfrm>
            <a:off x="5124175" y="4512200"/>
            <a:ext cx="3010500" cy="2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600" b="1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Source: Advisory Board 2022 Health Care Industry Trends</a:t>
            </a:r>
            <a:endParaRPr sz="600" b="1" i="0" u="none" strike="noStrike" cap="none">
              <a:solidFill>
                <a:srgbClr val="FFFFF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graphicFrame>
        <p:nvGraphicFramePr>
          <p:cNvPr id="225" name="Google Shape;225;p44"/>
          <p:cNvGraphicFramePr/>
          <p:nvPr/>
        </p:nvGraphicFramePr>
        <p:xfrm>
          <a:off x="1087288" y="16312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{D3EA3EE4-1389-454E-91E5-698D7AE242D6}</a:tableStyleId>
              </a:tblPr>
              <a:tblGrid>
                <a:gridCol w="1502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2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23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FFFFFF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Category</a:t>
                      </a:r>
                      <a:endParaRPr sz="1200" b="1">
                        <a:solidFill>
                          <a:srgbClr val="FFFFFF"/>
                        </a:solidFill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FFFFFF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Expense growth per adjusted discharge</a:t>
                      </a:r>
                      <a:endParaRPr sz="1200" b="1">
                        <a:solidFill>
                          <a:srgbClr val="FFFFFF"/>
                        </a:solidFill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 b="1">
                          <a:solidFill>
                            <a:srgbClr val="FFFFFF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(Jan 2019-Jan 2022)</a:t>
                      </a:r>
                      <a:endParaRPr sz="700" b="1">
                        <a:solidFill>
                          <a:srgbClr val="FFFFFF"/>
                        </a:solidFill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FFFFFF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Cost Increase Drivers</a:t>
                      </a:r>
                      <a:endParaRPr sz="1200" b="1">
                        <a:solidFill>
                          <a:srgbClr val="FFFFFF"/>
                        </a:solidFill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FFFFFF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Labor</a:t>
                      </a:r>
                      <a:endParaRPr sz="1200" b="1">
                        <a:solidFill>
                          <a:srgbClr val="FFFFFF"/>
                        </a:solidFill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FFFFFF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19%</a:t>
                      </a:r>
                      <a:endParaRPr sz="1200" b="1">
                        <a:solidFill>
                          <a:srgbClr val="FFFFFF"/>
                        </a:solidFill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FFFFFF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Burnout, salary inflation, labor shortages</a:t>
                      </a:r>
                      <a:endParaRPr sz="1200" b="1">
                        <a:solidFill>
                          <a:srgbClr val="FFFFFF"/>
                        </a:solidFill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Supply Chain</a:t>
                      </a:r>
                      <a:endParaRPr sz="1200">
                        <a:solidFill>
                          <a:srgbClr val="FFFFFF"/>
                        </a:solidFill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21%</a:t>
                      </a:r>
                      <a:endParaRPr sz="1200">
                        <a:solidFill>
                          <a:srgbClr val="FFFFFF"/>
                        </a:solidFill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Global supply chain risks and price inflation</a:t>
                      </a:r>
                      <a:endParaRPr sz="1200">
                        <a:solidFill>
                          <a:srgbClr val="FFFFFF"/>
                        </a:solidFill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Prescription Drugs</a:t>
                      </a:r>
                      <a:endParaRPr sz="1200">
                        <a:solidFill>
                          <a:srgbClr val="FFFFFF"/>
                        </a:solidFill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37%</a:t>
                      </a:r>
                      <a:endParaRPr sz="1200">
                        <a:solidFill>
                          <a:srgbClr val="FFFFFF"/>
                        </a:solidFill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Pharmaceutical company price increases and new-to-market drugs</a:t>
                      </a:r>
                      <a:endParaRPr sz="1200">
                        <a:solidFill>
                          <a:srgbClr val="FFFFFF"/>
                        </a:solidFill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Non-Operating Expenses</a:t>
                      </a:r>
                      <a:endParaRPr sz="1200">
                        <a:solidFill>
                          <a:srgbClr val="FFFFFF"/>
                        </a:solidFill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20%</a:t>
                      </a:r>
                      <a:endParaRPr sz="1200">
                        <a:solidFill>
                          <a:srgbClr val="FFFFFF"/>
                        </a:solidFill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IT and facility-related expenses necessary for providers to remain competitive</a:t>
                      </a:r>
                      <a:endParaRPr sz="1200">
                        <a:solidFill>
                          <a:srgbClr val="FFFFFF"/>
                        </a:solidFill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26" name="Google Shape;226;p44"/>
          <p:cNvSpPr txBox="1"/>
          <p:nvPr/>
        </p:nvSpPr>
        <p:spPr>
          <a:xfrm>
            <a:off x="312375" y="691200"/>
            <a:ext cx="7912800" cy="84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800">
                <a:solidFill>
                  <a:srgbClr val="FC5D2B"/>
                </a:solidFill>
                <a:latin typeface="Libre Franklin SemiBold"/>
                <a:ea typeface="Libre Franklin SemiBold"/>
                <a:cs typeface="Libre Franklin SemiBold"/>
                <a:sym typeface="Libre Franklin SemiBold"/>
              </a:rPr>
              <a:t>2022 was the worst financial year on record for hospitals.</a:t>
            </a:r>
            <a:endParaRPr sz="1800" i="1">
              <a:solidFill>
                <a:schemeClr val="lt1"/>
              </a:solidFill>
              <a:latin typeface="Libre Franklin Light"/>
              <a:ea typeface="Libre Franklin Light"/>
              <a:cs typeface="Libre Franklin Light"/>
              <a:sym typeface="Libre Franklin Light"/>
            </a:endParaRPr>
          </a:p>
        </p:txBody>
      </p:sp>
      <p:sp>
        <p:nvSpPr>
          <p:cNvPr id="227" name="Google Shape;227;p44"/>
          <p:cNvSpPr txBox="1"/>
          <p:nvPr/>
        </p:nvSpPr>
        <p:spPr>
          <a:xfrm>
            <a:off x="144775" y="4699625"/>
            <a:ext cx="5486400" cy="276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 b="1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Confidential and Proprietary - [ACMS]</a:t>
            </a:r>
            <a:endParaRPr sz="600" b="1">
              <a:solidFill>
                <a:schemeClr val="lt2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45"/>
          <p:cNvSpPr txBox="1">
            <a:spLocks noGrp="1"/>
          </p:cNvSpPr>
          <p:nvPr>
            <p:ph type="title"/>
          </p:nvPr>
        </p:nvSpPr>
        <p:spPr>
          <a:xfrm>
            <a:off x="311700" y="327475"/>
            <a:ext cx="8340300" cy="69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Burnout is the #1 concern for hospital CEOs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45"/>
          <p:cNvSpPr txBox="1"/>
          <p:nvPr/>
        </p:nvSpPr>
        <p:spPr>
          <a:xfrm>
            <a:off x="778267" y="3419670"/>
            <a:ext cx="21267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600" b="1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NY Times - September 29, 2022</a:t>
            </a:r>
            <a:endParaRPr sz="600" b="1" i="0" u="none" strike="noStrike" cap="none">
              <a:solidFill>
                <a:srgbClr val="FFFFF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endParaRPr sz="600" b="1" i="0" u="none" strike="noStrike" cap="none">
              <a:solidFill>
                <a:srgbClr val="FFFFF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234" name="Google Shape;234;p45"/>
          <p:cNvPicPr preferRelativeResize="0"/>
          <p:nvPr/>
        </p:nvPicPr>
        <p:blipFill rotWithShape="1">
          <a:blip r:embed="rId3">
            <a:alphaModFix/>
          </a:blip>
          <a:srcRect l="8345" r="8028"/>
          <a:stretch/>
        </p:blipFill>
        <p:spPr>
          <a:xfrm>
            <a:off x="418200" y="1145750"/>
            <a:ext cx="5265600" cy="2216100"/>
          </a:xfrm>
          <a:prstGeom prst="roundRect">
            <a:avLst>
              <a:gd name="adj" fmla="val 11108"/>
            </a:avLst>
          </a:prstGeom>
          <a:noFill/>
          <a:ln>
            <a:noFill/>
          </a:ln>
        </p:spPr>
      </p:pic>
      <p:sp>
        <p:nvSpPr>
          <p:cNvPr id="235" name="Google Shape;235;p45"/>
          <p:cNvSpPr/>
          <p:nvPr/>
        </p:nvSpPr>
        <p:spPr>
          <a:xfrm>
            <a:off x="778275" y="2408200"/>
            <a:ext cx="4211100" cy="291600"/>
          </a:xfrm>
          <a:prstGeom prst="rect">
            <a:avLst/>
          </a:prstGeom>
          <a:solidFill>
            <a:srgbClr val="F9C511">
              <a:alpha val="305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45"/>
          <p:cNvSpPr/>
          <p:nvPr/>
        </p:nvSpPr>
        <p:spPr>
          <a:xfrm>
            <a:off x="778275" y="2699900"/>
            <a:ext cx="1594800" cy="251700"/>
          </a:xfrm>
          <a:prstGeom prst="rect">
            <a:avLst/>
          </a:prstGeom>
          <a:solidFill>
            <a:srgbClr val="F9C511">
              <a:alpha val="305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7" name="Google Shape;237;p45"/>
          <p:cNvPicPr preferRelativeResize="0"/>
          <p:nvPr/>
        </p:nvPicPr>
        <p:blipFill rotWithShape="1">
          <a:blip r:embed="rId4">
            <a:alphaModFix/>
          </a:blip>
          <a:srcRect r="6829" b="27499"/>
          <a:stretch/>
        </p:blipFill>
        <p:spPr>
          <a:xfrm>
            <a:off x="2772250" y="3562375"/>
            <a:ext cx="5763600" cy="6930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30000"/>
              </a:srgbClr>
            </a:outerShdw>
          </a:effectLst>
        </p:spPr>
      </p:pic>
      <p:sp>
        <p:nvSpPr>
          <p:cNvPr id="238" name="Google Shape;238;p45"/>
          <p:cNvSpPr txBox="1"/>
          <p:nvPr/>
        </p:nvSpPr>
        <p:spPr>
          <a:xfrm>
            <a:off x="2863525" y="4354796"/>
            <a:ext cx="2558100" cy="11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600" b="1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Becker’s - March 24, 2023</a:t>
            </a:r>
            <a:endParaRPr sz="600" b="1" i="0" u="none" strike="noStrike" cap="none">
              <a:solidFill>
                <a:srgbClr val="FFFFF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39" name="Google Shape;239;p45"/>
          <p:cNvSpPr txBox="1"/>
          <p:nvPr/>
        </p:nvSpPr>
        <p:spPr>
          <a:xfrm>
            <a:off x="144775" y="4699625"/>
            <a:ext cx="5486400" cy="276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 b="1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Confidential and Proprietary - [ACMS]</a:t>
            </a:r>
            <a:endParaRPr sz="600" b="1">
              <a:solidFill>
                <a:schemeClr val="lt2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53F"/>
        </a:solidFill>
        <a:effectLst/>
      </p:bgPr>
    </p:bg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p46"/>
          <p:cNvPicPr preferRelativeResize="0"/>
          <p:nvPr/>
        </p:nvPicPr>
        <p:blipFill rotWithShape="1">
          <a:blip r:embed="rId3">
            <a:alphaModFix/>
          </a:blip>
          <a:srcRect l="-75440" t="-74950" r="75440" b="74950"/>
          <a:stretch/>
        </p:blipFill>
        <p:spPr>
          <a:xfrm>
            <a:off x="8054875" y="1614650"/>
            <a:ext cx="3429000" cy="20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46"/>
          <p:cNvSpPr txBox="1">
            <a:spLocks noGrp="1"/>
          </p:cNvSpPr>
          <p:nvPr>
            <p:ph type="ctrTitle"/>
          </p:nvPr>
        </p:nvSpPr>
        <p:spPr>
          <a:xfrm>
            <a:off x="155100" y="248100"/>
            <a:ext cx="8909700" cy="6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 sz="3000">
                <a:solidFill>
                  <a:schemeClr val="lt1"/>
                </a:solidFill>
                <a:latin typeface="Libre Franklin ExtraBold"/>
                <a:ea typeface="Libre Franklin ExtraBold"/>
                <a:cs typeface="Libre Franklin ExtraBold"/>
                <a:sym typeface="Libre Franklin ExtraBold"/>
              </a:rPr>
              <a:t>… and clerical burden </a:t>
            </a:r>
            <a:r>
              <a:rPr lang="en" sz="3000"/>
              <a:t>is the largest contributor</a:t>
            </a:r>
            <a:endParaRPr sz="3000">
              <a:solidFill>
                <a:schemeClr val="lt1"/>
              </a:solidFill>
              <a:latin typeface="Libre Franklin ExtraBold"/>
              <a:ea typeface="Libre Franklin ExtraBold"/>
              <a:cs typeface="Libre Franklin ExtraBold"/>
              <a:sym typeface="Libre Franklin ExtraBold"/>
            </a:endParaRPr>
          </a:p>
        </p:txBody>
      </p:sp>
      <p:pic>
        <p:nvPicPr>
          <p:cNvPr id="246" name="Google Shape;246;p46"/>
          <p:cNvPicPr preferRelativeResize="0"/>
          <p:nvPr/>
        </p:nvPicPr>
        <p:blipFill rotWithShape="1">
          <a:blip r:embed="rId3">
            <a:alphaModFix/>
          </a:blip>
          <a:srcRect l="-75440" t="-74950" r="75440" b="74950"/>
          <a:stretch/>
        </p:blipFill>
        <p:spPr>
          <a:xfrm>
            <a:off x="8054875" y="2300450"/>
            <a:ext cx="3429000" cy="2057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7" name="Google Shape;247;p46"/>
          <p:cNvGrpSpPr/>
          <p:nvPr/>
        </p:nvGrpSpPr>
        <p:grpSpPr>
          <a:xfrm>
            <a:off x="243057" y="1834903"/>
            <a:ext cx="7811825" cy="470110"/>
            <a:chOff x="5743675" y="1494800"/>
            <a:chExt cx="2891448" cy="416100"/>
          </a:xfrm>
        </p:grpSpPr>
        <p:sp>
          <p:nvSpPr>
            <p:cNvPr id="248" name="Google Shape;248;p46"/>
            <p:cNvSpPr txBox="1"/>
            <p:nvPr/>
          </p:nvSpPr>
          <p:spPr>
            <a:xfrm>
              <a:off x="5743675" y="1494800"/>
              <a:ext cx="1322700" cy="41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" sz="1200" b="1" i="0" u="none" strike="noStrike" cap="none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Increased clerical burden</a:t>
              </a:r>
              <a:endParaRPr sz="1200" b="1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49" name="Google Shape;249;p46"/>
            <p:cNvSpPr/>
            <p:nvPr/>
          </p:nvSpPr>
          <p:spPr>
            <a:xfrm>
              <a:off x="7066423" y="1524925"/>
              <a:ext cx="1568700" cy="348600"/>
            </a:xfrm>
            <a:prstGeom prst="rect">
              <a:avLst/>
            </a:prstGeom>
            <a:solidFill>
              <a:srgbClr val="FC5D2B"/>
            </a:solidFill>
            <a:ln w="9525" cap="flat" cmpd="sng">
              <a:solidFill>
                <a:srgbClr val="2C305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45700" bIns="91425" anchor="ctr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lang="en" sz="1000" b="1" i="0" u="none" strike="noStrike" cap="none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62%</a:t>
              </a:r>
              <a:endParaRPr sz="1000" b="1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250" name="Google Shape;250;p46"/>
          <p:cNvGrpSpPr/>
          <p:nvPr/>
        </p:nvGrpSpPr>
        <p:grpSpPr>
          <a:xfrm>
            <a:off x="243057" y="2294058"/>
            <a:ext cx="7024820" cy="470110"/>
            <a:chOff x="5743675" y="2068850"/>
            <a:chExt cx="2600148" cy="416100"/>
          </a:xfrm>
        </p:grpSpPr>
        <p:sp>
          <p:nvSpPr>
            <p:cNvPr id="251" name="Google Shape;251;p46"/>
            <p:cNvSpPr txBox="1"/>
            <p:nvPr/>
          </p:nvSpPr>
          <p:spPr>
            <a:xfrm>
              <a:off x="5743675" y="2068850"/>
              <a:ext cx="1322700" cy="41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" sz="1200" b="1" i="0" u="none" strike="noStrike" cap="none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Increased productivity requirements / expectations</a:t>
              </a:r>
              <a:endParaRPr sz="1200" b="1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52" name="Google Shape;252;p46"/>
            <p:cNvSpPr/>
            <p:nvPr/>
          </p:nvSpPr>
          <p:spPr>
            <a:xfrm>
              <a:off x="7066423" y="2101680"/>
              <a:ext cx="1277400" cy="348600"/>
            </a:xfrm>
            <a:prstGeom prst="rect">
              <a:avLst/>
            </a:prstGeom>
            <a:solidFill>
              <a:srgbClr val="FC5D2B"/>
            </a:solidFill>
            <a:ln w="9525" cap="flat" cmpd="sng">
              <a:solidFill>
                <a:srgbClr val="2C305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45700" bIns="91425" anchor="ctr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lang="en" sz="1000" b="1" i="0" u="none" strike="noStrike" cap="none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51%</a:t>
              </a:r>
              <a:endParaRPr sz="1000" b="1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253" name="Google Shape;253;p46"/>
          <p:cNvGrpSpPr/>
          <p:nvPr/>
        </p:nvGrpSpPr>
        <p:grpSpPr>
          <a:xfrm>
            <a:off x="243057" y="2753212"/>
            <a:ext cx="4986387" cy="470110"/>
            <a:chOff x="5743675" y="2642900"/>
            <a:chExt cx="1845648" cy="416100"/>
          </a:xfrm>
        </p:grpSpPr>
        <p:sp>
          <p:nvSpPr>
            <p:cNvPr id="254" name="Google Shape;254;p46"/>
            <p:cNvSpPr txBox="1"/>
            <p:nvPr/>
          </p:nvSpPr>
          <p:spPr>
            <a:xfrm>
              <a:off x="5743675" y="2642900"/>
              <a:ext cx="1322700" cy="41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" sz="1200" b="1" i="0" u="none" strike="noStrike" cap="none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A untenable payment / reimbursement model</a:t>
              </a:r>
              <a:endParaRPr sz="1200" b="1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55" name="Google Shape;255;p46"/>
            <p:cNvSpPr/>
            <p:nvPr/>
          </p:nvSpPr>
          <p:spPr>
            <a:xfrm>
              <a:off x="7066423" y="2678435"/>
              <a:ext cx="522900" cy="348600"/>
            </a:xfrm>
            <a:prstGeom prst="rect">
              <a:avLst/>
            </a:prstGeom>
            <a:solidFill>
              <a:srgbClr val="B4E3FE">
                <a:alpha val="28630"/>
              </a:srgbClr>
            </a:solidFill>
            <a:ln>
              <a:noFill/>
            </a:ln>
          </p:spPr>
          <p:txBody>
            <a:bodyPr spcFirstLastPara="1" wrap="square" lIns="91425" tIns="91425" rIns="45700" bIns="91425" anchor="ctr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lang="en" sz="1000" b="1" i="0" u="none" strike="noStrike" cap="none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21%</a:t>
              </a:r>
              <a:endParaRPr sz="1000" b="1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256" name="Google Shape;256;p46"/>
          <p:cNvGrpSpPr/>
          <p:nvPr/>
        </p:nvGrpSpPr>
        <p:grpSpPr>
          <a:xfrm>
            <a:off x="243057" y="3212366"/>
            <a:ext cx="4986387" cy="470110"/>
            <a:chOff x="5743675" y="3216950"/>
            <a:chExt cx="1845648" cy="416100"/>
          </a:xfrm>
        </p:grpSpPr>
        <p:sp>
          <p:nvSpPr>
            <p:cNvPr id="257" name="Google Shape;257;p46"/>
            <p:cNvSpPr txBox="1"/>
            <p:nvPr/>
          </p:nvSpPr>
          <p:spPr>
            <a:xfrm>
              <a:off x="5743675" y="3216950"/>
              <a:ext cx="1322700" cy="41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" sz="1200" b="1" i="0" u="none" strike="noStrike" cap="none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Erosion of professionalism </a:t>
              </a:r>
              <a:endParaRPr sz="1200" b="1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58" name="Google Shape;258;p46"/>
            <p:cNvSpPr/>
            <p:nvPr/>
          </p:nvSpPr>
          <p:spPr>
            <a:xfrm>
              <a:off x="7066423" y="3255190"/>
              <a:ext cx="522900" cy="348600"/>
            </a:xfrm>
            <a:prstGeom prst="rect">
              <a:avLst/>
            </a:prstGeom>
            <a:solidFill>
              <a:srgbClr val="B4E3FE">
                <a:alpha val="28630"/>
              </a:srgbClr>
            </a:solidFill>
            <a:ln>
              <a:noFill/>
            </a:ln>
          </p:spPr>
          <p:txBody>
            <a:bodyPr spcFirstLastPara="1" wrap="square" lIns="91425" tIns="91425" rIns="45700" bIns="91425" anchor="ctr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lang="en" sz="1000" b="1" i="0" u="none" strike="noStrike" cap="none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21%</a:t>
              </a:r>
              <a:endParaRPr sz="1000" b="1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259" name="Google Shape;259;p46"/>
          <p:cNvGrpSpPr/>
          <p:nvPr/>
        </p:nvGrpSpPr>
        <p:grpSpPr>
          <a:xfrm>
            <a:off x="243057" y="3671519"/>
            <a:ext cx="4784570" cy="470110"/>
            <a:chOff x="5743675" y="3791000"/>
            <a:chExt cx="1770948" cy="416100"/>
          </a:xfrm>
        </p:grpSpPr>
        <p:sp>
          <p:nvSpPr>
            <p:cNvPr id="260" name="Google Shape;260;p46"/>
            <p:cNvSpPr txBox="1"/>
            <p:nvPr/>
          </p:nvSpPr>
          <p:spPr>
            <a:xfrm>
              <a:off x="5743675" y="3791000"/>
              <a:ext cx="1322700" cy="41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" sz="1200" b="1" i="0" u="none" strike="noStrike" cap="none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Excessive metrics</a:t>
              </a:r>
              <a:endParaRPr sz="1200" b="1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61" name="Google Shape;261;p46"/>
            <p:cNvSpPr/>
            <p:nvPr/>
          </p:nvSpPr>
          <p:spPr>
            <a:xfrm>
              <a:off x="7066423" y="3831945"/>
              <a:ext cx="448200" cy="348600"/>
            </a:xfrm>
            <a:prstGeom prst="rect">
              <a:avLst/>
            </a:prstGeom>
            <a:solidFill>
              <a:srgbClr val="B4E3FE">
                <a:alpha val="28630"/>
              </a:srgbClr>
            </a:solidFill>
            <a:ln>
              <a:noFill/>
            </a:ln>
          </p:spPr>
          <p:txBody>
            <a:bodyPr spcFirstLastPara="1" wrap="square" lIns="91425" tIns="91425" rIns="45700" bIns="91425" anchor="ctr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lang="en" sz="1000" b="1" i="0" u="none" strike="noStrike" cap="none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18%</a:t>
              </a:r>
              <a:endParaRPr sz="1000" b="1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262" name="Google Shape;262;p46"/>
          <p:cNvGrpSpPr/>
          <p:nvPr/>
        </p:nvGrpSpPr>
        <p:grpSpPr>
          <a:xfrm>
            <a:off x="243057" y="4130673"/>
            <a:ext cx="4300696" cy="470110"/>
            <a:chOff x="5743675" y="4365050"/>
            <a:chExt cx="1591848" cy="416100"/>
          </a:xfrm>
        </p:grpSpPr>
        <p:sp>
          <p:nvSpPr>
            <p:cNvPr id="263" name="Google Shape;263;p46"/>
            <p:cNvSpPr txBox="1"/>
            <p:nvPr/>
          </p:nvSpPr>
          <p:spPr>
            <a:xfrm>
              <a:off x="5743675" y="4365050"/>
              <a:ext cx="1322700" cy="41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" sz="1200" b="1" i="0" u="none" strike="noStrike" cap="none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Excessive work hours</a:t>
              </a:r>
              <a:endParaRPr sz="1200" b="1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64" name="Google Shape;264;p46"/>
            <p:cNvSpPr/>
            <p:nvPr/>
          </p:nvSpPr>
          <p:spPr>
            <a:xfrm>
              <a:off x="7066423" y="4408700"/>
              <a:ext cx="269100" cy="348600"/>
            </a:xfrm>
            <a:prstGeom prst="rect">
              <a:avLst/>
            </a:prstGeom>
            <a:solidFill>
              <a:srgbClr val="B4E3FE">
                <a:alpha val="28630"/>
              </a:srgbClr>
            </a:solidFill>
            <a:ln>
              <a:noFill/>
            </a:ln>
          </p:spPr>
          <p:txBody>
            <a:bodyPr spcFirstLastPara="1" wrap="square" lIns="0" tIns="91425" rIns="45700" bIns="91425" anchor="ctr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lang="en" sz="1000" b="1" i="0" u="none" strike="noStrike" cap="none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11%</a:t>
              </a:r>
              <a:endParaRPr sz="1000" b="1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265" name="Google Shape;265;p46"/>
          <p:cNvSpPr txBox="1"/>
          <p:nvPr/>
        </p:nvSpPr>
        <p:spPr>
          <a:xfrm>
            <a:off x="282585" y="1166238"/>
            <a:ext cx="3025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rgbClr val="FC5D2B"/>
              </a:solidFill>
              <a:latin typeface="Libre Franklin SemiBold"/>
              <a:ea typeface="Libre Franklin SemiBold"/>
              <a:cs typeface="Libre Franklin SemiBold"/>
              <a:sym typeface="Libre Franklin SemiBold"/>
            </a:endParaRPr>
          </a:p>
        </p:txBody>
      </p:sp>
      <p:sp>
        <p:nvSpPr>
          <p:cNvPr id="266" name="Google Shape;266;p46"/>
          <p:cNvSpPr txBox="1"/>
          <p:nvPr/>
        </p:nvSpPr>
        <p:spPr>
          <a:xfrm>
            <a:off x="565750" y="919800"/>
            <a:ext cx="7811700" cy="84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lang="en" sz="1800">
                <a:solidFill>
                  <a:srgbClr val="FC5D2B"/>
                </a:solidFill>
                <a:latin typeface="Libre Franklin SemiBold"/>
                <a:ea typeface="Libre Franklin SemiBold"/>
                <a:cs typeface="Libre Franklin SemiBold"/>
                <a:sym typeface="Libre Franklin SemiBold"/>
              </a:rPr>
              <a:t>Doctors spend 49% of their time documenting in the EHR, and increased clerical burden is the leading cause of burnout.</a:t>
            </a:r>
            <a:endParaRPr sz="1800">
              <a:solidFill>
                <a:srgbClr val="FC5D2B"/>
              </a:solidFill>
              <a:latin typeface="Libre Franklin SemiBold"/>
              <a:ea typeface="Libre Franklin SemiBold"/>
              <a:cs typeface="Libre Franklin SemiBold"/>
              <a:sym typeface="Libre Franklin SemiBol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800" i="1">
              <a:solidFill>
                <a:schemeClr val="lt1"/>
              </a:solidFill>
              <a:latin typeface="Libre Franklin Light"/>
              <a:ea typeface="Libre Franklin Light"/>
              <a:cs typeface="Libre Franklin Light"/>
              <a:sym typeface="Libre Franklin Light"/>
            </a:endParaRPr>
          </a:p>
        </p:txBody>
      </p:sp>
      <p:sp>
        <p:nvSpPr>
          <p:cNvPr id="267" name="Google Shape;267;p46"/>
          <p:cNvSpPr txBox="1"/>
          <p:nvPr/>
        </p:nvSpPr>
        <p:spPr>
          <a:xfrm>
            <a:off x="144775" y="4699625"/>
            <a:ext cx="5486400" cy="276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 b="1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Confidential and Proprietary - [ACMS]</a:t>
            </a:r>
            <a:endParaRPr sz="600" b="1">
              <a:solidFill>
                <a:schemeClr val="lt2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53F"/>
        </a:solidFill>
        <a:effectLst/>
      </p:bgPr>
    </p:bg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Google Shape;272;p47"/>
          <p:cNvPicPr preferRelativeResize="0"/>
          <p:nvPr/>
        </p:nvPicPr>
        <p:blipFill rotWithShape="1">
          <a:blip r:embed="rId3">
            <a:alphaModFix/>
          </a:blip>
          <a:srcRect l="-75440" t="-74950" r="75440" b="74950"/>
          <a:stretch/>
        </p:blipFill>
        <p:spPr>
          <a:xfrm>
            <a:off x="8054875" y="1614650"/>
            <a:ext cx="3429000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47"/>
          <p:cNvPicPr preferRelativeResize="0"/>
          <p:nvPr/>
        </p:nvPicPr>
        <p:blipFill rotWithShape="1">
          <a:blip r:embed="rId3">
            <a:alphaModFix/>
          </a:blip>
          <a:srcRect l="-75440" t="-74950" r="75440" b="74950"/>
          <a:stretch/>
        </p:blipFill>
        <p:spPr>
          <a:xfrm>
            <a:off x="8054875" y="2300450"/>
            <a:ext cx="3429000" cy="20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47"/>
          <p:cNvSpPr txBox="1"/>
          <p:nvPr/>
        </p:nvSpPr>
        <p:spPr>
          <a:xfrm>
            <a:off x="282585" y="1166238"/>
            <a:ext cx="3025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rgbClr val="FC5D2B"/>
              </a:solidFill>
              <a:latin typeface="Libre Franklin SemiBold"/>
              <a:ea typeface="Libre Franklin SemiBold"/>
              <a:cs typeface="Libre Franklin SemiBold"/>
              <a:sym typeface="Libre Franklin SemiBold"/>
            </a:endParaRPr>
          </a:p>
        </p:txBody>
      </p:sp>
      <p:sp>
        <p:nvSpPr>
          <p:cNvPr id="275" name="Google Shape;275;p47"/>
          <p:cNvSpPr txBox="1"/>
          <p:nvPr/>
        </p:nvSpPr>
        <p:spPr>
          <a:xfrm>
            <a:off x="144775" y="4699625"/>
            <a:ext cx="5486400" cy="276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 b="1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Confidential and Proprietary - [ACMS]</a:t>
            </a:r>
            <a:endParaRPr sz="600" b="1">
              <a:solidFill>
                <a:schemeClr val="lt2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76" name="Google Shape;276;p47"/>
          <p:cNvSpPr txBox="1">
            <a:spLocks noGrp="1"/>
          </p:cNvSpPr>
          <p:nvPr>
            <p:ph type="title" idx="4294967295"/>
          </p:nvPr>
        </p:nvSpPr>
        <p:spPr>
          <a:xfrm>
            <a:off x="369375" y="1133700"/>
            <a:ext cx="7685400" cy="241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solidFill>
                  <a:schemeClr val="lt2"/>
                </a:solidFill>
              </a:rPr>
              <a:t>Abridge is the only solution positioned to tackle the scope of this opportunity. </a:t>
            </a:r>
            <a:endParaRPr sz="4400">
              <a:solidFill>
                <a:schemeClr val="lt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400"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53F"/>
        </a:solidFill>
        <a:effectLst/>
      </p:bgPr>
    </p:bg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48"/>
          <p:cNvSpPr txBox="1">
            <a:spLocks noGrp="1"/>
          </p:cNvSpPr>
          <p:nvPr>
            <p:ph type="ctrTitle"/>
          </p:nvPr>
        </p:nvSpPr>
        <p:spPr>
          <a:xfrm>
            <a:off x="155100" y="248100"/>
            <a:ext cx="8909700" cy="6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About Abridge</a:t>
            </a: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  <p:sp>
        <p:nvSpPr>
          <p:cNvPr id="282" name="Google Shape;282;p48"/>
          <p:cNvSpPr txBox="1"/>
          <p:nvPr/>
        </p:nvSpPr>
        <p:spPr>
          <a:xfrm>
            <a:off x="363825" y="1131775"/>
            <a:ext cx="4816500" cy="3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ibre Franklin"/>
              <a:buChar char="●"/>
            </a:pPr>
            <a:r>
              <a:rPr lang="en">
                <a:solidFill>
                  <a:schemeClr val="lt2"/>
                </a:solidFill>
                <a:latin typeface="Libre Franklin ExtraLight"/>
                <a:ea typeface="Libre Franklin ExtraLight"/>
                <a:cs typeface="Libre Franklin ExtraLight"/>
                <a:sym typeface="Libre Franklin ExtraLight"/>
              </a:rPr>
              <a:t>We are a team of </a:t>
            </a:r>
            <a:r>
              <a:rPr lang="en" b="1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clinicians, creatives, and computer scientists</a:t>
            </a:r>
            <a:r>
              <a:rPr lang="en">
                <a:solidFill>
                  <a:schemeClr val="lt2"/>
                </a:solidFill>
                <a:latin typeface="Libre Franklin ExtraLight"/>
                <a:ea typeface="Libre Franklin ExtraLight"/>
                <a:cs typeface="Libre Franklin ExtraLight"/>
                <a:sym typeface="Libre Franklin ExtraLight"/>
              </a:rPr>
              <a:t> with </a:t>
            </a:r>
            <a:r>
              <a:rPr lang="en" b="1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deep healthcare experience</a:t>
            </a:r>
            <a:r>
              <a:rPr lang="en">
                <a:solidFill>
                  <a:schemeClr val="lt2"/>
                </a:solidFill>
                <a:latin typeface="Libre Franklin ExtraLight"/>
                <a:ea typeface="Libre Franklin ExtraLight"/>
                <a:cs typeface="Libre Franklin ExtraLight"/>
                <a:sym typeface="Libre Franklin ExtraLight"/>
              </a:rPr>
              <a:t> across both clinical settings and digital health.</a:t>
            </a:r>
            <a:endParaRPr>
              <a:solidFill>
                <a:schemeClr val="lt2"/>
              </a:solidFill>
              <a:latin typeface="Libre Franklin ExtraLight"/>
              <a:ea typeface="Libre Franklin ExtraLight"/>
              <a:cs typeface="Libre Franklin ExtraLight"/>
              <a:sym typeface="Libre Franklin ExtraLight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ibre Franklin"/>
              <a:buChar char="●"/>
            </a:pPr>
            <a:r>
              <a:rPr lang="en">
                <a:solidFill>
                  <a:schemeClr val="lt2"/>
                </a:solidFill>
                <a:latin typeface="Libre Franklin ExtraLight"/>
                <a:ea typeface="Libre Franklin ExtraLight"/>
                <a:cs typeface="Libre Franklin ExtraLight"/>
                <a:sym typeface="Libre Franklin ExtraLight"/>
              </a:rPr>
              <a:t>We structure and summarize medical conversations using </a:t>
            </a:r>
            <a:r>
              <a:rPr lang="en" b="1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best-in-class AI</a:t>
            </a:r>
            <a:r>
              <a:rPr lang="en">
                <a:solidFill>
                  <a:schemeClr val="lt2"/>
                </a:solidFill>
                <a:latin typeface="Libre Franklin ExtraLight"/>
                <a:ea typeface="Libre Franklin ExtraLight"/>
                <a:cs typeface="Libre Franklin ExtraLight"/>
                <a:sym typeface="Libre Franklin ExtraLight"/>
              </a:rPr>
              <a:t>, based on a </a:t>
            </a:r>
            <a:r>
              <a:rPr lang="en" b="1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training dataset of &gt;4M annotations</a:t>
            </a:r>
            <a:r>
              <a:rPr lang="en">
                <a:solidFill>
                  <a:schemeClr val="lt2"/>
                </a:solidFill>
                <a:latin typeface="Libre Franklin ExtraLight"/>
                <a:ea typeface="Libre Franklin ExtraLight"/>
                <a:cs typeface="Libre Franklin ExtraLight"/>
                <a:sym typeface="Libre Franklin ExtraLight"/>
              </a:rPr>
              <a:t>.</a:t>
            </a:r>
            <a:endParaRPr>
              <a:solidFill>
                <a:schemeClr val="lt2"/>
              </a:solidFill>
              <a:latin typeface="Libre Franklin ExtraLight"/>
              <a:ea typeface="Libre Franklin ExtraLight"/>
              <a:cs typeface="Libre Franklin ExtraLight"/>
              <a:sym typeface="Libre Franklin ExtraLight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ibre Franklin"/>
              <a:buChar char="●"/>
            </a:pPr>
            <a:r>
              <a:rPr lang="en">
                <a:solidFill>
                  <a:schemeClr val="lt2"/>
                </a:solidFill>
                <a:latin typeface="Libre Franklin ExtraLight"/>
                <a:ea typeface="Libre Franklin ExtraLight"/>
                <a:cs typeface="Libre Franklin ExtraLight"/>
                <a:sym typeface="Libre Franklin ExtraLight"/>
              </a:rPr>
              <a:t>With </a:t>
            </a:r>
            <a:r>
              <a:rPr lang="en" b="1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deep computer science DNA from Carnegie Mellon University</a:t>
            </a:r>
            <a:r>
              <a:rPr lang="en">
                <a:solidFill>
                  <a:schemeClr val="lt2"/>
                </a:solidFill>
                <a:latin typeface="Libre Franklin ExtraLight"/>
                <a:ea typeface="Libre Franklin ExtraLight"/>
                <a:cs typeface="Libre Franklin ExtraLight"/>
                <a:sym typeface="Libre Franklin ExtraLight"/>
              </a:rPr>
              <a:t>, we have published more peer reviewed papers on these topics than any other entity .</a:t>
            </a:r>
            <a:endParaRPr>
              <a:solidFill>
                <a:schemeClr val="lt2"/>
              </a:solidFill>
              <a:latin typeface="Libre Franklin ExtraLight"/>
              <a:ea typeface="Libre Franklin ExtraLight"/>
              <a:cs typeface="Libre Franklin ExtraLight"/>
              <a:sym typeface="Libre Franklin ExtraLight"/>
            </a:endParaRPr>
          </a:p>
          <a:p>
            <a:pPr marL="457200" lvl="0" indent="0" algn="l" rtl="0">
              <a:lnSpc>
                <a:spcPct val="125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1100">
              <a:solidFill>
                <a:schemeClr val="lt2"/>
              </a:solidFill>
              <a:highlight>
                <a:srgbClr val="FFFF00"/>
              </a:highlight>
              <a:latin typeface="Libre Franklin ExtraLight"/>
              <a:ea typeface="Libre Franklin ExtraLight"/>
              <a:cs typeface="Libre Franklin ExtraLight"/>
              <a:sym typeface="Libre Franklin ExtraLight"/>
            </a:endParaRPr>
          </a:p>
        </p:txBody>
      </p:sp>
      <p:pic>
        <p:nvPicPr>
          <p:cNvPr id="283" name="Google Shape;283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22675" y="1421275"/>
            <a:ext cx="3322901" cy="2300951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48"/>
          <p:cNvSpPr txBox="1"/>
          <p:nvPr/>
        </p:nvSpPr>
        <p:spPr>
          <a:xfrm>
            <a:off x="144775" y="4699625"/>
            <a:ext cx="3297300" cy="276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 b="1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Confidential and Proprietary - [ACMS]</a:t>
            </a:r>
            <a:endParaRPr sz="600" b="1">
              <a:solidFill>
                <a:schemeClr val="lt2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49"/>
          <p:cNvSpPr/>
          <p:nvPr/>
        </p:nvSpPr>
        <p:spPr>
          <a:xfrm>
            <a:off x="4724400" y="3645163"/>
            <a:ext cx="3952800" cy="11193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49"/>
          <p:cNvSpPr txBox="1">
            <a:spLocks noGrp="1"/>
          </p:cNvSpPr>
          <p:nvPr>
            <p:ph type="title"/>
          </p:nvPr>
        </p:nvSpPr>
        <p:spPr>
          <a:xfrm>
            <a:off x="311700" y="327475"/>
            <a:ext cx="8224200" cy="69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 seen in the media</a:t>
            </a:r>
            <a:endParaRPr/>
          </a:p>
        </p:txBody>
      </p:sp>
      <p:sp>
        <p:nvSpPr>
          <p:cNvPr id="291" name="Google Shape;291;p49"/>
          <p:cNvSpPr txBox="1"/>
          <p:nvPr/>
        </p:nvSpPr>
        <p:spPr>
          <a:xfrm>
            <a:off x="144775" y="4699625"/>
            <a:ext cx="3297300" cy="276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 b="1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Confidential and Proprietary - [ACMS]</a:t>
            </a:r>
            <a:endParaRPr sz="600" b="1">
              <a:solidFill>
                <a:schemeClr val="lt2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92" name="Google Shape;292;p49"/>
          <p:cNvSpPr/>
          <p:nvPr/>
        </p:nvSpPr>
        <p:spPr>
          <a:xfrm>
            <a:off x="369325" y="3307050"/>
            <a:ext cx="3952800" cy="11193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93;p49"/>
          <p:cNvGrpSpPr/>
          <p:nvPr/>
        </p:nvGrpSpPr>
        <p:grpSpPr>
          <a:xfrm>
            <a:off x="521725" y="3535060"/>
            <a:ext cx="3740811" cy="759338"/>
            <a:chOff x="185650" y="445026"/>
            <a:chExt cx="9144001" cy="1690047"/>
          </a:xfrm>
        </p:grpSpPr>
        <p:pic>
          <p:nvPicPr>
            <p:cNvPr id="294" name="Google Shape;294;p49"/>
            <p:cNvPicPr preferRelativeResize="0"/>
            <p:nvPr/>
          </p:nvPicPr>
          <p:blipFill rotWithShape="1">
            <a:blip r:embed="rId3">
              <a:alphaModFix/>
            </a:blip>
            <a:srcRect b="65728"/>
            <a:stretch/>
          </p:blipFill>
          <p:spPr>
            <a:xfrm>
              <a:off x="185650" y="445026"/>
              <a:ext cx="9144001" cy="10500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5" name="Google Shape;295;p49"/>
            <p:cNvPicPr preferRelativeResize="0"/>
            <p:nvPr/>
          </p:nvPicPr>
          <p:blipFill rotWithShape="1">
            <a:blip r:embed="rId3">
              <a:alphaModFix/>
            </a:blip>
            <a:srcRect t="79110"/>
            <a:stretch/>
          </p:blipFill>
          <p:spPr>
            <a:xfrm>
              <a:off x="185650" y="1495049"/>
              <a:ext cx="9144001" cy="6400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96" name="Google Shape;296;p49"/>
          <p:cNvSpPr/>
          <p:nvPr/>
        </p:nvSpPr>
        <p:spPr>
          <a:xfrm>
            <a:off x="4724400" y="1919800"/>
            <a:ext cx="3740700" cy="12735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97;p49"/>
          <p:cNvGrpSpPr/>
          <p:nvPr/>
        </p:nvGrpSpPr>
        <p:grpSpPr>
          <a:xfrm>
            <a:off x="4724400" y="509050"/>
            <a:ext cx="3012611" cy="946800"/>
            <a:chOff x="4219175" y="1271975"/>
            <a:chExt cx="4856700" cy="1672200"/>
          </a:xfrm>
        </p:grpSpPr>
        <p:sp>
          <p:nvSpPr>
            <p:cNvPr id="298" name="Google Shape;298;p49"/>
            <p:cNvSpPr/>
            <p:nvPr/>
          </p:nvSpPr>
          <p:spPr>
            <a:xfrm>
              <a:off x="4219175" y="1271975"/>
              <a:ext cx="4856700" cy="16722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99" name="Google Shape;299;p4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344075" y="1370963"/>
              <a:ext cx="4606901" cy="14742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00" name="Google Shape;300;p49"/>
          <p:cNvSpPr/>
          <p:nvPr/>
        </p:nvSpPr>
        <p:spPr>
          <a:xfrm>
            <a:off x="4572000" y="1672446"/>
            <a:ext cx="1805100" cy="35430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1" name="Google Shape;301;p49"/>
          <p:cNvPicPr preferRelativeResize="0"/>
          <p:nvPr/>
        </p:nvPicPr>
        <p:blipFill rotWithShape="1">
          <a:blip r:embed="rId5">
            <a:alphaModFix/>
          </a:blip>
          <a:srcRect t="30708" b="35550"/>
          <a:stretch/>
        </p:blipFill>
        <p:spPr>
          <a:xfrm>
            <a:off x="4572000" y="1681150"/>
            <a:ext cx="1805076" cy="342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49"/>
          <p:cNvPicPr preferRelativeResize="0"/>
          <p:nvPr/>
        </p:nvPicPr>
        <p:blipFill rotWithShape="1">
          <a:blip r:embed="rId6">
            <a:alphaModFix/>
          </a:blip>
          <a:srcRect l="1980" r="-1980"/>
          <a:stretch/>
        </p:blipFill>
        <p:spPr>
          <a:xfrm>
            <a:off x="4876800" y="2029612"/>
            <a:ext cx="3615301" cy="104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4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876800" y="3828947"/>
            <a:ext cx="3645925" cy="946878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49"/>
          <p:cNvSpPr/>
          <p:nvPr/>
        </p:nvSpPr>
        <p:spPr>
          <a:xfrm>
            <a:off x="216925" y="2971675"/>
            <a:ext cx="1633800" cy="4872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5" name="Google Shape;305;p4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93125" y="3036038"/>
            <a:ext cx="1537654" cy="342516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49"/>
          <p:cNvSpPr/>
          <p:nvPr/>
        </p:nvSpPr>
        <p:spPr>
          <a:xfrm>
            <a:off x="4572000" y="209500"/>
            <a:ext cx="1381800" cy="342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49"/>
          <p:cNvSpPr/>
          <p:nvPr/>
        </p:nvSpPr>
        <p:spPr>
          <a:xfrm>
            <a:off x="401325" y="1274825"/>
            <a:ext cx="3477600" cy="1482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49"/>
          <p:cNvSpPr/>
          <p:nvPr/>
        </p:nvSpPr>
        <p:spPr>
          <a:xfrm>
            <a:off x="248925" y="1074849"/>
            <a:ext cx="1412400" cy="3543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9" name="Google Shape;309;p4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572000" y="224246"/>
            <a:ext cx="1238168" cy="3129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4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25125" y="1151001"/>
            <a:ext cx="1252797" cy="201975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49"/>
          <p:cNvSpPr/>
          <p:nvPr/>
        </p:nvSpPr>
        <p:spPr>
          <a:xfrm>
            <a:off x="4572000" y="3530945"/>
            <a:ext cx="1805100" cy="3129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12" name="Google Shape;312;p49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572000" y="3555898"/>
            <a:ext cx="1750503" cy="263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49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06125" y="1483500"/>
            <a:ext cx="3012625" cy="12734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53F"/>
        </a:solidFill>
        <a:effectLst/>
      </p:bgPr>
    </p:bg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50"/>
          <p:cNvSpPr/>
          <p:nvPr/>
        </p:nvSpPr>
        <p:spPr>
          <a:xfrm>
            <a:off x="5109611" y="1634400"/>
            <a:ext cx="1462500" cy="226770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>
              <a:solidFill>
                <a:schemeClr val="lt2"/>
              </a:solidFill>
              <a:latin typeface="Crimson Text"/>
              <a:ea typeface="Crimson Text"/>
              <a:cs typeface="Crimson Text"/>
              <a:sym typeface="Crimson Tex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dk1"/>
                </a:solidFill>
                <a:latin typeface="Crimson Text"/>
                <a:ea typeface="Crimson Text"/>
                <a:cs typeface="Crimson Text"/>
                <a:sym typeface="Crimson Text"/>
              </a:rPr>
              <a:t>Patient-Facing Summaries</a:t>
            </a:r>
            <a:endParaRPr sz="1700">
              <a:solidFill>
                <a:schemeClr val="dk1"/>
              </a:solidFill>
              <a:latin typeface="Crimson Text"/>
              <a:ea typeface="Crimson Text"/>
              <a:cs typeface="Crimson Text"/>
              <a:sym typeface="Crimson Text"/>
            </a:endParaRPr>
          </a:p>
        </p:txBody>
      </p:sp>
      <p:sp>
        <p:nvSpPr>
          <p:cNvPr id="319" name="Google Shape;319;p50"/>
          <p:cNvSpPr txBox="1">
            <a:spLocks noGrp="1"/>
          </p:cNvSpPr>
          <p:nvPr>
            <p:ph type="ctrTitle"/>
          </p:nvPr>
        </p:nvSpPr>
        <p:spPr>
          <a:xfrm>
            <a:off x="155100" y="248100"/>
            <a:ext cx="8909700" cy="6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Abridge’s technology creates value for clinicians, patients, and enterprises</a:t>
            </a: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  <p:sp>
        <p:nvSpPr>
          <p:cNvPr id="320" name="Google Shape;320;p50"/>
          <p:cNvSpPr txBox="1"/>
          <p:nvPr/>
        </p:nvSpPr>
        <p:spPr>
          <a:xfrm>
            <a:off x="144775" y="4699625"/>
            <a:ext cx="5486400" cy="276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 b="1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Confidential and Proprietary - [ACMS]</a:t>
            </a:r>
            <a:endParaRPr sz="600" b="1">
              <a:solidFill>
                <a:schemeClr val="lt2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grpSp>
        <p:nvGrpSpPr>
          <p:cNvPr id="321" name="Google Shape;321;p50"/>
          <p:cNvGrpSpPr/>
          <p:nvPr/>
        </p:nvGrpSpPr>
        <p:grpSpPr>
          <a:xfrm>
            <a:off x="901175" y="1678585"/>
            <a:ext cx="1462554" cy="2267825"/>
            <a:chOff x="1672150" y="1630400"/>
            <a:chExt cx="1341300" cy="1874700"/>
          </a:xfrm>
        </p:grpSpPr>
        <p:sp>
          <p:nvSpPr>
            <p:cNvPr id="322" name="Google Shape;322;p50"/>
            <p:cNvSpPr/>
            <p:nvPr/>
          </p:nvSpPr>
          <p:spPr>
            <a:xfrm>
              <a:off x="1672150" y="1630400"/>
              <a:ext cx="1341300" cy="18747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00">
                <a:solidFill>
                  <a:schemeClr val="lt2"/>
                </a:solidFill>
                <a:latin typeface="Crimson Text"/>
                <a:ea typeface="Crimson Text"/>
                <a:cs typeface="Crimson Text"/>
                <a:sym typeface="Crimson Text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solidFill>
                    <a:schemeClr val="lt2"/>
                  </a:solidFill>
                  <a:latin typeface="Crimson Text"/>
                  <a:ea typeface="Crimson Text"/>
                  <a:cs typeface="Crimson Text"/>
                  <a:sym typeface="Crimson Text"/>
                </a:rPr>
                <a:t>Go from one conversation to…</a:t>
              </a:r>
              <a:endParaRPr b="1">
                <a:solidFill>
                  <a:schemeClr val="lt2"/>
                </a:solidFill>
                <a:latin typeface="Crimson Text"/>
                <a:ea typeface="Crimson Text"/>
                <a:cs typeface="Crimson Text"/>
                <a:sym typeface="Crimson Text"/>
              </a:endParaRPr>
            </a:p>
          </p:txBody>
        </p:sp>
        <p:pic>
          <p:nvPicPr>
            <p:cNvPr id="323" name="Google Shape;323;p5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000834" y="2569359"/>
              <a:ext cx="683925" cy="6210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24" name="Google Shape;324;p50"/>
          <p:cNvSpPr/>
          <p:nvPr/>
        </p:nvSpPr>
        <p:spPr>
          <a:xfrm>
            <a:off x="3017697" y="1634400"/>
            <a:ext cx="1462500" cy="22677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>
              <a:solidFill>
                <a:schemeClr val="lt2"/>
              </a:solidFill>
              <a:latin typeface="Crimson Text"/>
              <a:ea typeface="Crimson Text"/>
              <a:cs typeface="Crimson Text"/>
              <a:sym typeface="Crimson Tex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dk1"/>
                </a:solidFill>
                <a:latin typeface="Crimson Text"/>
                <a:ea typeface="Crimson Text"/>
                <a:cs typeface="Crimson Text"/>
                <a:sym typeface="Crimson Text"/>
              </a:rPr>
              <a:t>Clinical Documentation</a:t>
            </a:r>
            <a:endParaRPr sz="1700">
              <a:solidFill>
                <a:schemeClr val="dk1"/>
              </a:solidFill>
              <a:latin typeface="Crimson Text"/>
              <a:ea typeface="Crimson Text"/>
              <a:cs typeface="Crimson Text"/>
              <a:sym typeface="Crimson Text"/>
            </a:endParaRPr>
          </a:p>
        </p:txBody>
      </p:sp>
      <p:sp>
        <p:nvSpPr>
          <p:cNvPr id="325" name="Google Shape;325;p50"/>
          <p:cNvSpPr/>
          <p:nvPr/>
        </p:nvSpPr>
        <p:spPr>
          <a:xfrm>
            <a:off x="7201525" y="1634400"/>
            <a:ext cx="1462500" cy="22677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>
              <a:solidFill>
                <a:schemeClr val="lt2"/>
              </a:solidFill>
              <a:latin typeface="Crimson Text"/>
              <a:ea typeface="Crimson Text"/>
              <a:cs typeface="Crimson Text"/>
              <a:sym typeface="Crimson Tex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dk1"/>
                </a:solidFill>
                <a:latin typeface="Crimson Text"/>
                <a:ea typeface="Crimson Text"/>
                <a:cs typeface="Crimson Text"/>
                <a:sym typeface="Crimson Text"/>
              </a:rPr>
              <a:t>Coding &amp; Clinical Documentation Improvement</a:t>
            </a:r>
            <a:endParaRPr sz="1700">
              <a:solidFill>
                <a:schemeClr val="dk1"/>
              </a:solidFill>
              <a:latin typeface="Crimson Text"/>
              <a:ea typeface="Crimson Text"/>
              <a:cs typeface="Crimson Text"/>
              <a:sym typeface="Crimson Text"/>
            </a:endParaRPr>
          </a:p>
        </p:txBody>
      </p:sp>
      <p:pic>
        <p:nvPicPr>
          <p:cNvPr id="326" name="Google Shape;326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36863" y="2811037"/>
            <a:ext cx="787462" cy="739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5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11612" y="2728625"/>
            <a:ext cx="1074664" cy="82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50"/>
          <p:cNvPicPr preferRelativeResize="0"/>
          <p:nvPr/>
        </p:nvPicPr>
        <p:blipFill rotWithShape="1">
          <a:blip r:embed="rId6">
            <a:alphaModFix/>
          </a:blip>
          <a:srcRect b="7757"/>
          <a:stretch/>
        </p:blipFill>
        <p:spPr>
          <a:xfrm>
            <a:off x="7574925" y="2903425"/>
            <a:ext cx="715724" cy="681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5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57229" y="3642046"/>
            <a:ext cx="10176323" cy="7751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Abridge">
  <a:themeElements>
    <a:clrScheme name="Simple Light">
      <a:dk1>
        <a:srgbClr val="1C1C1C"/>
      </a:dk1>
      <a:lt1>
        <a:srgbClr val="F5F3EB"/>
      </a:lt1>
      <a:dk2>
        <a:srgbClr val="22253F"/>
      </a:dk2>
      <a:lt2>
        <a:srgbClr val="FAF9F5"/>
      </a:lt2>
      <a:accent1>
        <a:srgbClr val="FC5D2B"/>
      </a:accent1>
      <a:accent2>
        <a:srgbClr val="FFB9A9"/>
      </a:accent2>
      <a:accent3>
        <a:srgbClr val="F9C511"/>
      </a:accent3>
      <a:accent4>
        <a:srgbClr val="CBB4FE"/>
      </a:accent4>
      <a:accent5>
        <a:srgbClr val="74E8EF"/>
      </a:accent5>
      <a:accent6>
        <a:srgbClr val="FFBFE9"/>
      </a:accent6>
      <a:hlink>
        <a:srgbClr val="B4E3F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F1CEA0F12937D4E9A915641B2F7AB05" ma:contentTypeVersion="17" ma:contentTypeDescription="Create a new document." ma:contentTypeScope="" ma:versionID="566df56341316d66a3fcd41a16a39eb9">
  <xsd:schema xmlns:xsd="http://www.w3.org/2001/XMLSchema" xmlns:xs="http://www.w3.org/2001/XMLSchema" xmlns:p="http://schemas.microsoft.com/office/2006/metadata/properties" xmlns:ns2="e04409cf-3d4f-4451-a074-431e4983048d" xmlns:ns3="f3c923bd-b0ed-4677-8989-55d63de09f7c" targetNamespace="http://schemas.microsoft.com/office/2006/metadata/properties" ma:root="true" ma:fieldsID="bdcaf5d022790a00b2f924256e79fae7" ns2:_="" ns3:_="">
    <xsd:import namespace="e04409cf-3d4f-4451-a074-431e4983048d"/>
    <xsd:import namespace="f3c923bd-b0ed-4677-8989-55d63de09f7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4409cf-3d4f-4451-a074-431e4983048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70e0358-9633-45b6-87ba-2bbb254973f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c923bd-b0ed-4677-8989-55d63de09f7c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c00c1b8-8749-4d54-b4db-dd789a0e8536}" ma:internalName="TaxCatchAll" ma:showField="CatchAllData" ma:web="f3c923bd-b0ed-4677-8989-55d63de09f7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B0141A5-A78A-492C-A1D5-91F56468DA8B}"/>
</file>

<file path=customXml/itemProps2.xml><?xml version="1.0" encoding="utf-8"?>
<ds:datastoreItem xmlns:ds="http://schemas.openxmlformats.org/officeDocument/2006/customXml" ds:itemID="{AF78DDCD-9505-4EE7-9C11-24266224EF2C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986</Words>
  <Application>Microsoft Office PowerPoint</Application>
  <PresentationFormat>On-screen Show (16:9)</PresentationFormat>
  <Paragraphs>124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Libre Franklin ExtraBold</vt:lpstr>
      <vt:lpstr>Libre Franklin Light</vt:lpstr>
      <vt:lpstr>Arial</vt:lpstr>
      <vt:lpstr>Libre Franklin ExtraLight</vt:lpstr>
      <vt:lpstr>Libre Franklin</vt:lpstr>
      <vt:lpstr>Crimson Text SemiBold</vt:lpstr>
      <vt:lpstr>Libre Franklin SemiBold</vt:lpstr>
      <vt:lpstr>Crimson Text</vt:lpstr>
      <vt:lpstr>Simple Light</vt:lpstr>
      <vt:lpstr>Simple Light</vt:lpstr>
      <vt:lpstr>Abridge</vt:lpstr>
      <vt:lpstr>PowerPoint Presentation</vt:lpstr>
      <vt:lpstr>Healthcare systems are under water right now.</vt:lpstr>
      <vt:lpstr>Margins are under attack</vt:lpstr>
      <vt:lpstr>Burnout is the #1 concern for hospital CEOs  </vt:lpstr>
      <vt:lpstr>… and clerical burden is the largest contributor</vt:lpstr>
      <vt:lpstr>Abridge is the only solution positioned to tackle the scope of this opportunity.  </vt:lpstr>
      <vt:lpstr>About Abridge   </vt:lpstr>
      <vt:lpstr>As seen in the media</vt:lpstr>
      <vt:lpstr>Abridge’s technology creates value for clinicians, patients, and enterprises  </vt:lpstr>
      <vt:lpstr>PowerPoint Presentation</vt:lpstr>
      <vt:lpstr>Let’s do some improv…</vt:lpstr>
      <vt:lpstr>Abridge is loved by physicians and saves up to 2 hours a day per doctor</vt:lpstr>
      <vt:lpstr>Key benefits of Abridge’s generative AI solution</vt:lpstr>
      <vt:lpstr>Interested in documenting “The Abridge Way”?  Complete this survey for a 14 day free trial.  Questions?            shiv@abridge.com  + lindsey@abridge.com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etaylor</dc:creator>
  <cp:lastModifiedBy>Eileen Taylor</cp:lastModifiedBy>
  <cp:revision>1</cp:revision>
  <dcterms:modified xsi:type="dcterms:W3CDTF">2023-07-31T16:47:28Z</dcterms:modified>
</cp:coreProperties>
</file>